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2" r:id="rId19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49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43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Shape 63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32" name="Shape 63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914400" y="2130426"/>
            <a:ext cx="10363201" cy="1470026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12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1828800" y="3886200"/>
            <a:ext cx="8534401" cy="17526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200" algn="ctr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400" algn="ctr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600" algn="ctr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800" algn="ctr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3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1" cy="1655763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500"/>
              </a:spcBef>
              <a:buSzTx/>
              <a:buFontTx/>
              <a:buNone/>
              <a:defRPr sz="2400"/>
            </a:lvl1pPr>
            <a:lvl2pPr marL="0" indent="457200" algn="ctr">
              <a:spcBef>
                <a:spcPts val="500"/>
              </a:spcBef>
              <a:buSzTx/>
              <a:buFontTx/>
              <a:buNone/>
              <a:defRPr sz="2400"/>
            </a:lvl2pPr>
            <a:lvl3pPr marL="0" indent="914400" algn="ctr">
              <a:spcBef>
                <a:spcPts val="500"/>
              </a:spcBef>
              <a:buSzTx/>
              <a:buFontTx/>
              <a:buNone/>
              <a:defRPr sz="2400"/>
            </a:lvl3pPr>
            <a:lvl4pPr marL="0" indent="1371600" algn="ctr">
              <a:spcBef>
                <a:spcPts val="500"/>
              </a:spcBef>
              <a:buSzTx/>
              <a:buFontTx/>
              <a:buNone/>
              <a:defRPr sz="2400"/>
            </a:lvl4pPr>
            <a:lvl5pPr marL="0" indent="1828800" algn="ctr">
              <a:spcBef>
                <a:spcPts val="500"/>
              </a:spcBef>
              <a:buSzTx/>
              <a:buFontTx/>
              <a:buNone/>
              <a:defRPr sz="24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93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Титульный слайд">
    <p:bg>
      <p:bgPr>
        <a:gradFill flip="none" rotWithShape="1">
          <a:gsLst>
            <a:gs pos="0">
              <a:srgbClr val="FFFFFF"/>
            </a:gs>
            <a:gs pos="100000">
              <a:srgbClr val="DFE8C4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" name="Group 22"/>
          <p:cNvGrpSpPr/>
          <p:nvPr/>
        </p:nvGrpSpPr>
        <p:grpSpPr>
          <a:xfrm>
            <a:off x="1" y="228600"/>
            <a:ext cx="2851517" cy="6638629"/>
            <a:chOff x="0" y="0"/>
            <a:chExt cx="2851516" cy="6638628"/>
          </a:xfrm>
        </p:grpSpPr>
        <p:sp>
          <p:nvSpPr>
            <p:cNvPr id="100" name="Freeform 11"/>
            <p:cNvSpPr/>
            <p:nvPr/>
          </p:nvSpPr>
          <p:spPr>
            <a:xfrm>
              <a:off x="-1" y="2346443"/>
              <a:ext cx="100643" cy="626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9636" y="18582"/>
                    <a:pt x="18655" y="15724"/>
                    <a:pt x="16691" y="12706"/>
                  </a:cubicBezTo>
                  <a:cubicBezTo>
                    <a:pt x="10800" y="8576"/>
                    <a:pt x="5891" y="4288"/>
                    <a:pt x="0" y="0"/>
                  </a:cubicBezTo>
                  <a:cubicBezTo>
                    <a:pt x="0" y="5559"/>
                    <a:pt x="0" y="5559"/>
                    <a:pt x="0" y="5559"/>
                  </a:cubicBezTo>
                  <a:cubicBezTo>
                    <a:pt x="5891" y="10165"/>
                    <a:pt x="12764" y="14929"/>
                    <a:pt x="19636" y="19694"/>
                  </a:cubicBezTo>
                  <a:cubicBezTo>
                    <a:pt x="19636" y="20329"/>
                    <a:pt x="20618" y="20965"/>
                    <a:pt x="21600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01" name="Freeform 12"/>
            <p:cNvSpPr/>
            <p:nvPr/>
          </p:nvSpPr>
          <p:spPr>
            <a:xfrm>
              <a:off x="128598" y="2927929"/>
              <a:ext cx="646718" cy="23222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69" y="15000"/>
                  </a:moveTo>
                  <a:cubicBezTo>
                    <a:pt x="15891" y="17229"/>
                    <a:pt x="18514" y="19414"/>
                    <a:pt x="21446" y="21600"/>
                  </a:cubicBezTo>
                  <a:cubicBezTo>
                    <a:pt x="21446" y="21214"/>
                    <a:pt x="21446" y="20871"/>
                    <a:pt x="21600" y="20486"/>
                  </a:cubicBezTo>
                  <a:cubicBezTo>
                    <a:pt x="19131" y="18643"/>
                    <a:pt x="16817" y="16757"/>
                    <a:pt x="14657" y="14871"/>
                  </a:cubicBezTo>
                  <a:cubicBezTo>
                    <a:pt x="8949" y="9986"/>
                    <a:pt x="4166" y="5014"/>
                    <a:pt x="0" y="0"/>
                  </a:cubicBezTo>
                  <a:cubicBezTo>
                    <a:pt x="309" y="857"/>
                    <a:pt x="617" y="1757"/>
                    <a:pt x="926" y="2614"/>
                  </a:cubicBezTo>
                  <a:cubicBezTo>
                    <a:pt x="4629" y="6771"/>
                    <a:pt x="8640" y="10929"/>
                    <a:pt x="13269" y="150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02" name="Freeform 13"/>
            <p:cNvSpPr/>
            <p:nvPr/>
          </p:nvSpPr>
          <p:spPr>
            <a:xfrm>
              <a:off x="806998" y="5218460"/>
              <a:ext cx="609443" cy="1420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9" y="1543"/>
                  </a:moveTo>
                  <a:cubicBezTo>
                    <a:pt x="818" y="1052"/>
                    <a:pt x="327" y="561"/>
                    <a:pt x="0" y="0"/>
                  </a:cubicBezTo>
                  <a:cubicBezTo>
                    <a:pt x="0" y="701"/>
                    <a:pt x="0" y="1332"/>
                    <a:pt x="0" y="2034"/>
                  </a:cubicBezTo>
                  <a:cubicBezTo>
                    <a:pt x="3436" y="5961"/>
                    <a:pt x="7200" y="9818"/>
                    <a:pt x="11127" y="13605"/>
                  </a:cubicBezTo>
                  <a:cubicBezTo>
                    <a:pt x="13909" y="16270"/>
                    <a:pt x="17018" y="18935"/>
                    <a:pt x="20127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491" y="18865"/>
                    <a:pt x="15382" y="16130"/>
                    <a:pt x="12600" y="13325"/>
                  </a:cubicBezTo>
                  <a:cubicBezTo>
                    <a:pt x="8509" y="9468"/>
                    <a:pt x="4745" y="5540"/>
                    <a:pt x="1309" y="1543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03" name="Freeform 14"/>
            <p:cNvSpPr/>
            <p:nvPr/>
          </p:nvSpPr>
          <p:spPr>
            <a:xfrm>
              <a:off x="959824" y="6275199"/>
              <a:ext cx="171465" cy="3634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346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4011" y="14491"/>
                    <a:pt x="7005" y="7382"/>
                    <a:pt x="0" y="0"/>
                  </a:cubicBezTo>
                  <a:cubicBezTo>
                    <a:pt x="4670" y="7382"/>
                    <a:pt x="9924" y="14491"/>
                    <a:pt x="16346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04" name="Freeform 15"/>
            <p:cNvSpPr/>
            <p:nvPr/>
          </p:nvSpPr>
          <p:spPr>
            <a:xfrm>
              <a:off x="100641" y="2972659"/>
              <a:ext cx="821909" cy="3328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58" y="19745"/>
                  </a:moveTo>
                  <a:cubicBezTo>
                    <a:pt x="17596" y="18489"/>
                    <a:pt x="15775" y="17232"/>
                    <a:pt x="14076" y="15976"/>
                  </a:cubicBezTo>
                  <a:cubicBezTo>
                    <a:pt x="10193" y="13074"/>
                    <a:pt x="7160" y="10082"/>
                    <a:pt x="4854" y="7060"/>
                  </a:cubicBezTo>
                  <a:cubicBezTo>
                    <a:pt x="3519" y="5235"/>
                    <a:pt x="2427" y="3381"/>
                    <a:pt x="1456" y="1526"/>
                  </a:cubicBezTo>
                  <a:cubicBezTo>
                    <a:pt x="971" y="1017"/>
                    <a:pt x="485" y="509"/>
                    <a:pt x="0" y="0"/>
                  </a:cubicBezTo>
                  <a:cubicBezTo>
                    <a:pt x="971" y="2363"/>
                    <a:pt x="2306" y="4757"/>
                    <a:pt x="4004" y="7090"/>
                  </a:cubicBezTo>
                  <a:cubicBezTo>
                    <a:pt x="6189" y="10142"/>
                    <a:pt x="9222" y="13134"/>
                    <a:pt x="12984" y="16065"/>
                  </a:cubicBezTo>
                  <a:cubicBezTo>
                    <a:pt x="14926" y="17531"/>
                    <a:pt x="17110" y="18967"/>
                    <a:pt x="19416" y="20373"/>
                  </a:cubicBezTo>
                  <a:cubicBezTo>
                    <a:pt x="20144" y="20792"/>
                    <a:pt x="20872" y="21181"/>
                    <a:pt x="21600" y="21600"/>
                  </a:cubicBezTo>
                  <a:cubicBezTo>
                    <a:pt x="21357" y="21450"/>
                    <a:pt x="21236" y="21331"/>
                    <a:pt x="21115" y="21181"/>
                  </a:cubicBezTo>
                  <a:cubicBezTo>
                    <a:pt x="20508" y="20702"/>
                    <a:pt x="20022" y="20224"/>
                    <a:pt x="19658" y="19745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05" name="Freeform 16"/>
            <p:cNvSpPr/>
            <p:nvPr/>
          </p:nvSpPr>
          <p:spPr>
            <a:xfrm>
              <a:off x="26126" y="0"/>
              <a:ext cx="102473" cy="29279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5" h="21600" extrusionOk="0">
                  <a:moveTo>
                    <a:pt x="9565" y="19627"/>
                  </a:moveTo>
                  <a:cubicBezTo>
                    <a:pt x="10505" y="19763"/>
                    <a:pt x="10505" y="19899"/>
                    <a:pt x="10505" y="20035"/>
                  </a:cubicBezTo>
                  <a:cubicBezTo>
                    <a:pt x="13322" y="20511"/>
                    <a:pt x="17078" y="20988"/>
                    <a:pt x="19896" y="21498"/>
                  </a:cubicBezTo>
                  <a:cubicBezTo>
                    <a:pt x="19896" y="21532"/>
                    <a:pt x="19896" y="21566"/>
                    <a:pt x="20835" y="21600"/>
                  </a:cubicBezTo>
                  <a:cubicBezTo>
                    <a:pt x="18957" y="20920"/>
                    <a:pt x="17078" y="20273"/>
                    <a:pt x="15200" y="19593"/>
                  </a:cubicBezTo>
                  <a:cubicBezTo>
                    <a:pt x="7687" y="16123"/>
                    <a:pt x="3931" y="12654"/>
                    <a:pt x="3931" y="9150"/>
                  </a:cubicBezTo>
                  <a:cubicBezTo>
                    <a:pt x="4870" y="6089"/>
                    <a:pt x="7687" y="3061"/>
                    <a:pt x="13322" y="0"/>
                  </a:cubicBezTo>
                  <a:cubicBezTo>
                    <a:pt x="10505" y="0"/>
                    <a:pt x="10505" y="0"/>
                    <a:pt x="10505" y="0"/>
                  </a:cubicBezTo>
                  <a:cubicBezTo>
                    <a:pt x="3931" y="3027"/>
                    <a:pt x="1113" y="6089"/>
                    <a:pt x="174" y="9150"/>
                  </a:cubicBezTo>
                  <a:cubicBezTo>
                    <a:pt x="-765" y="12654"/>
                    <a:pt x="2052" y="16123"/>
                    <a:pt x="9565" y="19627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06" name="Freeform 17"/>
            <p:cNvSpPr/>
            <p:nvPr/>
          </p:nvSpPr>
          <p:spPr>
            <a:xfrm>
              <a:off x="78276" y="2715463"/>
              <a:ext cx="78278" cy="4938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541" y="3836"/>
                    <a:pt x="3812" y="7469"/>
                    <a:pt x="6353" y="11305"/>
                  </a:cubicBezTo>
                  <a:cubicBezTo>
                    <a:pt x="11435" y="14736"/>
                    <a:pt x="16518" y="18168"/>
                    <a:pt x="21600" y="21600"/>
                  </a:cubicBezTo>
                  <a:cubicBezTo>
                    <a:pt x="19059" y="17563"/>
                    <a:pt x="16518" y="13323"/>
                    <a:pt x="13976" y="9286"/>
                  </a:cubicBezTo>
                  <a:cubicBezTo>
                    <a:pt x="12706" y="9084"/>
                    <a:pt x="12706" y="8882"/>
                    <a:pt x="12706" y="8680"/>
                  </a:cubicBezTo>
                  <a:cubicBezTo>
                    <a:pt x="8894" y="5652"/>
                    <a:pt x="3812" y="2826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07" name="Freeform 18"/>
            <p:cNvSpPr/>
            <p:nvPr/>
          </p:nvSpPr>
          <p:spPr>
            <a:xfrm>
              <a:off x="769723" y="5250144"/>
              <a:ext cx="190102" cy="1025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3016"/>
                    <a:pt x="1054" y="6032"/>
                    <a:pt x="2634" y="9049"/>
                  </a:cubicBezTo>
                  <a:cubicBezTo>
                    <a:pt x="4215" y="11384"/>
                    <a:pt x="6322" y="13816"/>
                    <a:pt x="8956" y="16151"/>
                  </a:cubicBezTo>
                  <a:cubicBezTo>
                    <a:pt x="10010" y="16735"/>
                    <a:pt x="11590" y="17319"/>
                    <a:pt x="12644" y="17903"/>
                  </a:cubicBezTo>
                  <a:cubicBezTo>
                    <a:pt x="15805" y="19168"/>
                    <a:pt x="18439" y="20335"/>
                    <a:pt x="21600" y="21600"/>
                  </a:cubicBezTo>
                  <a:cubicBezTo>
                    <a:pt x="21073" y="21308"/>
                    <a:pt x="20546" y="20919"/>
                    <a:pt x="20020" y="20627"/>
                  </a:cubicBezTo>
                  <a:cubicBezTo>
                    <a:pt x="13698" y="16735"/>
                    <a:pt x="9483" y="12843"/>
                    <a:pt x="6849" y="8951"/>
                  </a:cubicBezTo>
                  <a:cubicBezTo>
                    <a:pt x="5795" y="6616"/>
                    <a:pt x="4741" y="4378"/>
                    <a:pt x="4215" y="2141"/>
                  </a:cubicBezTo>
                  <a:cubicBezTo>
                    <a:pt x="4215" y="2043"/>
                    <a:pt x="3688" y="1946"/>
                    <a:pt x="3688" y="1751"/>
                  </a:cubicBezTo>
                  <a:cubicBezTo>
                    <a:pt x="2634" y="1168"/>
                    <a:pt x="1054" y="584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08" name="Freeform 19"/>
            <p:cNvSpPr/>
            <p:nvPr/>
          </p:nvSpPr>
          <p:spPr>
            <a:xfrm>
              <a:off x="775314" y="1170426"/>
              <a:ext cx="2076203" cy="40480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6" y="21010"/>
                  </a:moveTo>
                  <a:cubicBezTo>
                    <a:pt x="480" y="18992"/>
                    <a:pt x="1248" y="17000"/>
                    <a:pt x="2400" y="15081"/>
                  </a:cubicBezTo>
                  <a:cubicBezTo>
                    <a:pt x="3600" y="13162"/>
                    <a:pt x="5232" y="11317"/>
                    <a:pt x="7152" y="9545"/>
                  </a:cubicBezTo>
                  <a:cubicBezTo>
                    <a:pt x="9072" y="7774"/>
                    <a:pt x="11280" y="6101"/>
                    <a:pt x="13680" y="4502"/>
                  </a:cubicBezTo>
                  <a:cubicBezTo>
                    <a:pt x="14880" y="3715"/>
                    <a:pt x="16176" y="2928"/>
                    <a:pt x="17472" y="2190"/>
                  </a:cubicBezTo>
                  <a:cubicBezTo>
                    <a:pt x="18144" y="1821"/>
                    <a:pt x="18816" y="1427"/>
                    <a:pt x="19488" y="1082"/>
                  </a:cubicBezTo>
                  <a:cubicBezTo>
                    <a:pt x="20208" y="713"/>
                    <a:pt x="20880" y="369"/>
                    <a:pt x="21600" y="25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0832" y="344"/>
                    <a:pt x="20160" y="689"/>
                    <a:pt x="19440" y="1058"/>
                  </a:cubicBezTo>
                  <a:cubicBezTo>
                    <a:pt x="18768" y="1402"/>
                    <a:pt x="18096" y="1771"/>
                    <a:pt x="17424" y="2165"/>
                  </a:cubicBezTo>
                  <a:cubicBezTo>
                    <a:pt x="16080" y="2903"/>
                    <a:pt x="14784" y="3666"/>
                    <a:pt x="13584" y="4453"/>
                  </a:cubicBezTo>
                  <a:cubicBezTo>
                    <a:pt x="11136" y="6052"/>
                    <a:pt x="8880" y="7725"/>
                    <a:pt x="6960" y="9496"/>
                  </a:cubicBezTo>
                  <a:cubicBezTo>
                    <a:pt x="4992" y="11243"/>
                    <a:pt x="3360" y="13113"/>
                    <a:pt x="2160" y="15031"/>
                  </a:cubicBezTo>
                  <a:cubicBezTo>
                    <a:pt x="912" y="16975"/>
                    <a:pt x="144" y="18968"/>
                    <a:pt x="0" y="21010"/>
                  </a:cubicBezTo>
                  <a:cubicBezTo>
                    <a:pt x="0" y="21059"/>
                    <a:pt x="0" y="21083"/>
                    <a:pt x="0" y="21133"/>
                  </a:cubicBezTo>
                  <a:cubicBezTo>
                    <a:pt x="96" y="21280"/>
                    <a:pt x="192" y="21452"/>
                    <a:pt x="336" y="21600"/>
                  </a:cubicBezTo>
                  <a:cubicBezTo>
                    <a:pt x="336" y="21403"/>
                    <a:pt x="336" y="21206"/>
                    <a:pt x="336" y="2101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09" name="Freeform 20"/>
            <p:cNvSpPr/>
            <p:nvPr/>
          </p:nvSpPr>
          <p:spPr>
            <a:xfrm>
              <a:off x="922549" y="6301291"/>
              <a:ext cx="162147" cy="337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101"/>
                    <a:pt x="9874" y="14499"/>
                    <a:pt x="1604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4194" y="14499"/>
                    <a:pt x="6789" y="7101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0" name="Freeform 21"/>
            <p:cNvSpPr/>
            <p:nvPr/>
          </p:nvSpPr>
          <p:spPr>
            <a:xfrm>
              <a:off x="769723" y="5130865"/>
              <a:ext cx="37276" cy="221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19800"/>
                  </a:moveTo>
                  <a:cubicBezTo>
                    <a:pt x="18900" y="20700"/>
                    <a:pt x="21600" y="21150"/>
                    <a:pt x="21600" y="21600"/>
                  </a:cubicBezTo>
                  <a:cubicBezTo>
                    <a:pt x="21600" y="17100"/>
                    <a:pt x="21600" y="13050"/>
                    <a:pt x="21600" y="8550"/>
                  </a:cubicBezTo>
                  <a:cubicBezTo>
                    <a:pt x="13500" y="5850"/>
                    <a:pt x="8100" y="2700"/>
                    <a:pt x="2700" y="0"/>
                  </a:cubicBezTo>
                  <a:cubicBezTo>
                    <a:pt x="0" y="4050"/>
                    <a:pt x="0" y="7650"/>
                    <a:pt x="0" y="11700"/>
                  </a:cubicBezTo>
                  <a:cubicBezTo>
                    <a:pt x="5400" y="14400"/>
                    <a:pt x="13500" y="17100"/>
                    <a:pt x="18900" y="198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1" name="Freeform 22"/>
            <p:cNvSpPr/>
            <p:nvPr/>
          </p:nvSpPr>
          <p:spPr>
            <a:xfrm>
              <a:off x="849863" y="6016138"/>
              <a:ext cx="238559" cy="622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08" y="2880"/>
                  </a:moveTo>
                  <a:cubicBezTo>
                    <a:pt x="2077" y="1920"/>
                    <a:pt x="831" y="960"/>
                    <a:pt x="0" y="0"/>
                  </a:cubicBezTo>
                  <a:cubicBezTo>
                    <a:pt x="1246" y="2560"/>
                    <a:pt x="2908" y="5120"/>
                    <a:pt x="4985" y="7680"/>
                  </a:cubicBezTo>
                  <a:cubicBezTo>
                    <a:pt x="5400" y="8480"/>
                    <a:pt x="5815" y="9120"/>
                    <a:pt x="6646" y="9920"/>
                  </a:cubicBezTo>
                  <a:cubicBezTo>
                    <a:pt x="11215" y="13760"/>
                    <a:pt x="16200" y="17760"/>
                    <a:pt x="2118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031" y="17440"/>
                    <a:pt x="13292" y="13280"/>
                    <a:pt x="9969" y="8960"/>
                  </a:cubicBezTo>
                  <a:cubicBezTo>
                    <a:pt x="7477" y="6880"/>
                    <a:pt x="5400" y="4960"/>
                    <a:pt x="2908" y="288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grpSp>
        <p:nvGrpSpPr>
          <p:cNvPr id="125" name="Group 9"/>
          <p:cNvGrpSpPr/>
          <p:nvPr/>
        </p:nvGrpSpPr>
        <p:grpSpPr>
          <a:xfrm>
            <a:off x="27221" y="-786"/>
            <a:ext cx="2356675" cy="6854040"/>
            <a:chOff x="0" y="0"/>
            <a:chExt cx="2356673" cy="6854039"/>
          </a:xfrm>
        </p:grpSpPr>
        <p:sp>
          <p:nvSpPr>
            <p:cNvPr id="113" name="Freeform 27"/>
            <p:cNvSpPr/>
            <p:nvPr/>
          </p:nvSpPr>
          <p:spPr>
            <a:xfrm>
              <a:off x="0" y="-1"/>
              <a:ext cx="494327" cy="4401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8" y="4930"/>
                  </a:moveTo>
                  <a:cubicBezTo>
                    <a:pt x="2307" y="6762"/>
                    <a:pt x="3565" y="8617"/>
                    <a:pt x="5452" y="10448"/>
                  </a:cubicBezTo>
                  <a:cubicBezTo>
                    <a:pt x="7130" y="12279"/>
                    <a:pt x="9227" y="14110"/>
                    <a:pt x="11953" y="15942"/>
                  </a:cubicBezTo>
                  <a:cubicBezTo>
                    <a:pt x="14470" y="17773"/>
                    <a:pt x="17616" y="19581"/>
                    <a:pt x="21181" y="21389"/>
                  </a:cubicBezTo>
                  <a:cubicBezTo>
                    <a:pt x="21390" y="21459"/>
                    <a:pt x="21600" y="21530"/>
                    <a:pt x="21600" y="21600"/>
                  </a:cubicBezTo>
                  <a:cubicBezTo>
                    <a:pt x="21390" y="21248"/>
                    <a:pt x="20971" y="20872"/>
                    <a:pt x="20761" y="20520"/>
                  </a:cubicBezTo>
                  <a:cubicBezTo>
                    <a:pt x="20761" y="20450"/>
                    <a:pt x="20761" y="20379"/>
                    <a:pt x="20761" y="20332"/>
                  </a:cubicBezTo>
                  <a:cubicBezTo>
                    <a:pt x="17825" y="18853"/>
                    <a:pt x="15309" y="17397"/>
                    <a:pt x="13212" y="15918"/>
                  </a:cubicBezTo>
                  <a:cubicBezTo>
                    <a:pt x="10485" y="14087"/>
                    <a:pt x="8179" y="12279"/>
                    <a:pt x="6291" y="10424"/>
                  </a:cubicBezTo>
                  <a:cubicBezTo>
                    <a:pt x="4404" y="8593"/>
                    <a:pt x="2936" y="6762"/>
                    <a:pt x="1887" y="4907"/>
                  </a:cubicBezTo>
                  <a:cubicBezTo>
                    <a:pt x="1468" y="3991"/>
                    <a:pt x="1049" y="3076"/>
                    <a:pt x="629" y="2160"/>
                  </a:cubicBezTo>
                  <a:cubicBezTo>
                    <a:pt x="419" y="1432"/>
                    <a:pt x="210" y="728"/>
                    <a:pt x="2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8"/>
                    <a:pt x="210" y="1432"/>
                    <a:pt x="210" y="2160"/>
                  </a:cubicBezTo>
                  <a:cubicBezTo>
                    <a:pt x="629" y="3076"/>
                    <a:pt x="839" y="3991"/>
                    <a:pt x="1468" y="49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4" name="Freeform 28"/>
            <p:cNvSpPr/>
            <p:nvPr/>
          </p:nvSpPr>
          <p:spPr>
            <a:xfrm>
              <a:off x="523067" y="4317258"/>
              <a:ext cx="423436" cy="15806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09" y="14989"/>
                  </a:moveTo>
                  <a:cubicBezTo>
                    <a:pt x="15709" y="17215"/>
                    <a:pt x="18409" y="19440"/>
                    <a:pt x="21600" y="21600"/>
                  </a:cubicBezTo>
                  <a:cubicBezTo>
                    <a:pt x="21600" y="21142"/>
                    <a:pt x="21600" y="20618"/>
                    <a:pt x="21600" y="20160"/>
                  </a:cubicBezTo>
                  <a:cubicBezTo>
                    <a:pt x="21600" y="20095"/>
                    <a:pt x="21600" y="19964"/>
                    <a:pt x="21600" y="19898"/>
                  </a:cubicBezTo>
                  <a:cubicBezTo>
                    <a:pt x="19391" y="18196"/>
                    <a:pt x="17182" y="16495"/>
                    <a:pt x="15218" y="14793"/>
                  </a:cubicBezTo>
                  <a:cubicBezTo>
                    <a:pt x="9327" y="9949"/>
                    <a:pt x="4173" y="4975"/>
                    <a:pt x="0" y="0"/>
                  </a:cubicBezTo>
                  <a:cubicBezTo>
                    <a:pt x="491" y="1375"/>
                    <a:pt x="982" y="2749"/>
                    <a:pt x="1718" y="4124"/>
                  </a:cubicBezTo>
                  <a:cubicBezTo>
                    <a:pt x="5155" y="7789"/>
                    <a:pt x="8836" y="11389"/>
                    <a:pt x="13009" y="1498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5" name="Freeform 29"/>
            <p:cNvSpPr/>
            <p:nvPr/>
          </p:nvSpPr>
          <p:spPr>
            <a:xfrm>
              <a:off x="979074" y="5863468"/>
              <a:ext cx="431100" cy="990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0" y="1565"/>
                  </a:moveTo>
                  <a:cubicBezTo>
                    <a:pt x="960" y="1043"/>
                    <a:pt x="480" y="522"/>
                    <a:pt x="0" y="0"/>
                  </a:cubicBezTo>
                  <a:cubicBezTo>
                    <a:pt x="0" y="939"/>
                    <a:pt x="0" y="1983"/>
                    <a:pt x="240" y="3026"/>
                  </a:cubicBezTo>
                  <a:cubicBezTo>
                    <a:pt x="3360" y="6470"/>
                    <a:pt x="6480" y="9913"/>
                    <a:pt x="10080" y="13252"/>
                  </a:cubicBezTo>
                  <a:cubicBezTo>
                    <a:pt x="12960" y="16070"/>
                    <a:pt x="16080" y="18887"/>
                    <a:pt x="1920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240" y="18783"/>
                    <a:pt x="15120" y="15861"/>
                    <a:pt x="12000" y="12835"/>
                  </a:cubicBezTo>
                  <a:cubicBezTo>
                    <a:pt x="8160" y="9183"/>
                    <a:pt x="4800" y="5322"/>
                    <a:pt x="1440" y="1565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6" name="Freeform 30"/>
            <p:cNvSpPr/>
            <p:nvPr/>
          </p:nvSpPr>
          <p:spPr>
            <a:xfrm>
              <a:off x="494326" y="4365158"/>
              <a:ext cx="551808" cy="22359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70" y="18917"/>
                  </a:moveTo>
                  <a:cubicBezTo>
                    <a:pt x="17468" y="17946"/>
                    <a:pt x="15965" y="16928"/>
                    <a:pt x="14650" y="15911"/>
                  </a:cubicBezTo>
                  <a:cubicBezTo>
                    <a:pt x="10706" y="12997"/>
                    <a:pt x="7701" y="9991"/>
                    <a:pt x="5447" y="6984"/>
                  </a:cubicBezTo>
                  <a:cubicBezTo>
                    <a:pt x="4132" y="5504"/>
                    <a:pt x="3193" y="3978"/>
                    <a:pt x="2442" y="2451"/>
                  </a:cubicBezTo>
                  <a:cubicBezTo>
                    <a:pt x="1690" y="1619"/>
                    <a:pt x="751" y="833"/>
                    <a:pt x="0" y="0"/>
                  </a:cubicBezTo>
                  <a:cubicBezTo>
                    <a:pt x="939" y="2359"/>
                    <a:pt x="2254" y="4718"/>
                    <a:pt x="3944" y="7030"/>
                  </a:cubicBezTo>
                  <a:cubicBezTo>
                    <a:pt x="6198" y="10083"/>
                    <a:pt x="9203" y="13090"/>
                    <a:pt x="12960" y="16050"/>
                  </a:cubicBezTo>
                  <a:cubicBezTo>
                    <a:pt x="14838" y="17484"/>
                    <a:pt x="16904" y="18964"/>
                    <a:pt x="19346" y="20397"/>
                  </a:cubicBezTo>
                  <a:cubicBezTo>
                    <a:pt x="20097" y="20767"/>
                    <a:pt x="20849" y="21184"/>
                    <a:pt x="21600" y="21600"/>
                  </a:cubicBezTo>
                  <a:cubicBezTo>
                    <a:pt x="21412" y="21461"/>
                    <a:pt x="21224" y="21322"/>
                    <a:pt x="21037" y="21184"/>
                  </a:cubicBezTo>
                  <a:cubicBezTo>
                    <a:pt x="20285" y="20444"/>
                    <a:pt x="19534" y="19657"/>
                    <a:pt x="18970" y="18917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7" name="Freeform 31"/>
            <p:cNvSpPr/>
            <p:nvPr/>
          </p:nvSpPr>
          <p:spPr>
            <a:xfrm>
              <a:off x="444311" y="1289983"/>
              <a:ext cx="170725" cy="3027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0" h="21600" extrusionOk="0">
                  <a:moveTo>
                    <a:pt x="9750" y="21600"/>
                  </a:moveTo>
                  <a:cubicBezTo>
                    <a:pt x="8550" y="21191"/>
                    <a:pt x="7950" y="20781"/>
                    <a:pt x="7350" y="20372"/>
                  </a:cubicBezTo>
                  <a:cubicBezTo>
                    <a:pt x="4350" y="18085"/>
                    <a:pt x="2550" y="15833"/>
                    <a:pt x="2550" y="13581"/>
                  </a:cubicBezTo>
                  <a:cubicBezTo>
                    <a:pt x="2550" y="11295"/>
                    <a:pt x="4350" y="9043"/>
                    <a:pt x="7350" y="6756"/>
                  </a:cubicBezTo>
                  <a:cubicBezTo>
                    <a:pt x="8550" y="5630"/>
                    <a:pt x="10350" y="4504"/>
                    <a:pt x="12750" y="3378"/>
                  </a:cubicBezTo>
                  <a:cubicBezTo>
                    <a:pt x="15150" y="2252"/>
                    <a:pt x="17550" y="1126"/>
                    <a:pt x="21150" y="0"/>
                  </a:cubicBezTo>
                  <a:cubicBezTo>
                    <a:pt x="20550" y="0"/>
                    <a:pt x="20550" y="0"/>
                    <a:pt x="20550" y="0"/>
                  </a:cubicBezTo>
                  <a:cubicBezTo>
                    <a:pt x="16950" y="1126"/>
                    <a:pt x="13950" y="2252"/>
                    <a:pt x="11550" y="3378"/>
                  </a:cubicBezTo>
                  <a:cubicBezTo>
                    <a:pt x="9150" y="4504"/>
                    <a:pt x="7350" y="5630"/>
                    <a:pt x="5550" y="6756"/>
                  </a:cubicBezTo>
                  <a:cubicBezTo>
                    <a:pt x="1950" y="9009"/>
                    <a:pt x="150" y="11295"/>
                    <a:pt x="150" y="13581"/>
                  </a:cubicBezTo>
                  <a:cubicBezTo>
                    <a:pt x="-450" y="15731"/>
                    <a:pt x="750" y="17915"/>
                    <a:pt x="3750" y="20099"/>
                  </a:cubicBezTo>
                  <a:cubicBezTo>
                    <a:pt x="5550" y="20576"/>
                    <a:pt x="7350" y="21088"/>
                    <a:pt x="9150" y="21566"/>
                  </a:cubicBezTo>
                  <a:cubicBezTo>
                    <a:pt x="9150" y="21566"/>
                    <a:pt x="9750" y="21600"/>
                    <a:pt x="9750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8" name="Freeform 32"/>
            <p:cNvSpPr/>
            <p:nvPr/>
          </p:nvSpPr>
          <p:spPr>
            <a:xfrm>
              <a:off x="1084453" y="6572387"/>
              <a:ext cx="134120" cy="2816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71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86" y="14644"/>
                    <a:pt x="6943" y="7322"/>
                    <a:pt x="0" y="0"/>
                  </a:cubicBezTo>
                  <a:cubicBezTo>
                    <a:pt x="4629" y="7322"/>
                    <a:pt x="10029" y="14644"/>
                    <a:pt x="16971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9" name="Freeform 33"/>
            <p:cNvSpPr/>
            <p:nvPr/>
          </p:nvSpPr>
          <p:spPr>
            <a:xfrm>
              <a:off x="475166" y="4108415"/>
              <a:ext cx="82390" cy="5115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82" y="10901"/>
                  </a:moveTo>
                  <a:cubicBezTo>
                    <a:pt x="10165" y="14535"/>
                    <a:pt x="16518" y="17966"/>
                    <a:pt x="21600" y="21600"/>
                  </a:cubicBezTo>
                  <a:cubicBezTo>
                    <a:pt x="17788" y="17361"/>
                    <a:pt x="15247" y="13121"/>
                    <a:pt x="12706" y="8882"/>
                  </a:cubicBezTo>
                  <a:cubicBezTo>
                    <a:pt x="12706" y="8882"/>
                    <a:pt x="11435" y="8680"/>
                    <a:pt x="11435" y="8680"/>
                  </a:cubicBezTo>
                  <a:cubicBezTo>
                    <a:pt x="7624" y="5854"/>
                    <a:pt x="3812" y="2826"/>
                    <a:pt x="0" y="0"/>
                  </a:cubicBezTo>
                  <a:cubicBezTo>
                    <a:pt x="0" y="404"/>
                    <a:pt x="0" y="1009"/>
                    <a:pt x="0" y="1615"/>
                  </a:cubicBezTo>
                  <a:cubicBezTo>
                    <a:pt x="1271" y="4643"/>
                    <a:pt x="3812" y="7873"/>
                    <a:pt x="5082" y="10901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20" name="Freeform 34"/>
            <p:cNvSpPr/>
            <p:nvPr/>
          </p:nvSpPr>
          <p:spPr>
            <a:xfrm>
              <a:off x="946501" y="3146585"/>
              <a:ext cx="1410173" cy="27168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8" y="21030"/>
                  </a:moveTo>
                  <a:cubicBezTo>
                    <a:pt x="661" y="19052"/>
                    <a:pt x="1396" y="17037"/>
                    <a:pt x="2571" y="15097"/>
                  </a:cubicBezTo>
                  <a:cubicBezTo>
                    <a:pt x="3747" y="13196"/>
                    <a:pt x="5363" y="11332"/>
                    <a:pt x="7273" y="9583"/>
                  </a:cubicBezTo>
                  <a:cubicBezTo>
                    <a:pt x="9110" y="7796"/>
                    <a:pt x="11314" y="6123"/>
                    <a:pt x="13739" y="4525"/>
                  </a:cubicBezTo>
                  <a:cubicBezTo>
                    <a:pt x="14914" y="3727"/>
                    <a:pt x="16163" y="2928"/>
                    <a:pt x="17486" y="2206"/>
                  </a:cubicBezTo>
                  <a:cubicBezTo>
                    <a:pt x="18147" y="1825"/>
                    <a:pt x="18808" y="1445"/>
                    <a:pt x="19469" y="1065"/>
                  </a:cubicBezTo>
                  <a:cubicBezTo>
                    <a:pt x="20131" y="723"/>
                    <a:pt x="20865" y="342"/>
                    <a:pt x="21600" y="0"/>
                  </a:cubicBezTo>
                  <a:cubicBezTo>
                    <a:pt x="21527" y="0"/>
                    <a:pt x="21527" y="0"/>
                    <a:pt x="21527" y="0"/>
                  </a:cubicBezTo>
                  <a:cubicBezTo>
                    <a:pt x="20792" y="342"/>
                    <a:pt x="20057" y="685"/>
                    <a:pt x="19396" y="1027"/>
                  </a:cubicBezTo>
                  <a:cubicBezTo>
                    <a:pt x="18735" y="1407"/>
                    <a:pt x="18073" y="1787"/>
                    <a:pt x="17412" y="2130"/>
                  </a:cubicBezTo>
                  <a:cubicBezTo>
                    <a:pt x="16016" y="2890"/>
                    <a:pt x="14767" y="3651"/>
                    <a:pt x="13592" y="4449"/>
                  </a:cubicBezTo>
                  <a:cubicBezTo>
                    <a:pt x="11094" y="6046"/>
                    <a:pt x="8890" y="7720"/>
                    <a:pt x="6980" y="9469"/>
                  </a:cubicBezTo>
                  <a:cubicBezTo>
                    <a:pt x="4996" y="11256"/>
                    <a:pt x="3380" y="13120"/>
                    <a:pt x="2204" y="15059"/>
                  </a:cubicBezTo>
                  <a:cubicBezTo>
                    <a:pt x="955" y="16923"/>
                    <a:pt x="220" y="18900"/>
                    <a:pt x="0" y="20877"/>
                  </a:cubicBezTo>
                  <a:cubicBezTo>
                    <a:pt x="220" y="21106"/>
                    <a:pt x="367" y="21334"/>
                    <a:pt x="514" y="21600"/>
                  </a:cubicBezTo>
                  <a:cubicBezTo>
                    <a:pt x="514" y="21410"/>
                    <a:pt x="514" y="21220"/>
                    <a:pt x="588" y="210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21" name="Freeform 35"/>
            <p:cNvSpPr/>
            <p:nvPr/>
          </p:nvSpPr>
          <p:spPr>
            <a:xfrm>
              <a:off x="1046133" y="6601126"/>
              <a:ext cx="120709" cy="2529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336"/>
                    <a:pt x="10368" y="14672"/>
                    <a:pt x="1641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24" y="14672"/>
                    <a:pt x="6912" y="7336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22" name="Freeform 36"/>
            <p:cNvSpPr/>
            <p:nvPr/>
          </p:nvSpPr>
          <p:spPr>
            <a:xfrm>
              <a:off x="946501" y="5897956"/>
              <a:ext cx="137953" cy="674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4596"/>
                    <a:pt x="1490" y="9191"/>
                    <a:pt x="5214" y="13634"/>
                  </a:cubicBezTo>
                  <a:cubicBezTo>
                    <a:pt x="8193" y="15013"/>
                    <a:pt x="10428" y="16545"/>
                    <a:pt x="13407" y="17923"/>
                  </a:cubicBezTo>
                  <a:cubicBezTo>
                    <a:pt x="16386" y="19149"/>
                    <a:pt x="18621" y="20374"/>
                    <a:pt x="21600" y="21600"/>
                  </a:cubicBezTo>
                  <a:cubicBezTo>
                    <a:pt x="20855" y="21294"/>
                    <a:pt x="20855" y="20987"/>
                    <a:pt x="20110" y="20681"/>
                  </a:cubicBezTo>
                  <a:cubicBezTo>
                    <a:pt x="11917" y="15013"/>
                    <a:pt x="7448" y="9191"/>
                    <a:pt x="5959" y="3370"/>
                  </a:cubicBezTo>
                  <a:cubicBezTo>
                    <a:pt x="5214" y="2757"/>
                    <a:pt x="3724" y="2298"/>
                    <a:pt x="2979" y="1685"/>
                  </a:cubicBezTo>
                  <a:cubicBezTo>
                    <a:pt x="1490" y="1072"/>
                    <a:pt x="745" y="460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23" name="Freeform 37"/>
            <p:cNvSpPr/>
            <p:nvPr/>
          </p:nvSpPr>
          <p:spPr>
            <a:xfrm>
              <a:off x="946501" y="5773415"/>
              <a:ext cx="38321" cy="228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700"/>
                  </a:moveTo>
                  <a:cubicBezTo>
                    <a:pt x="2700" y="13050"/>
                    <a:pt x="5400" y="14850"/>
                    <a:pt x="10800" y="16650"/>
                  </a:cubicBezTo>
                  <a:cubicBezTo>
                    <a:pt x="13500" y="18450"/>
                    <a:pt x="18900" y="19800"/>
                    <a:pt x="21600" y="21600"/>
                  </a:cubicBezTo>
                  <a:cubicBezTo>
                    <a:pt x="18900" y="17100"/>
                    <a:pt x="18900" y="12600"/>
                    <a:pt x="18900" y="8550"/>
                  </a:cubicBezTo>
                  <a:cubicBezTo>
                    <a:pt x="13500" y="5400"/>
                    <a:pt x="8100" y="2700"/>
                    <a:pt x="0" y="0"/>
                  </a:cubicBezTo>
                  <a:cubicBezTo>
                    <a:pt x="0" y="450"/>
                    <a:pt x="0" y="1350"/>
                    <a:pt x="0" y="1800"/>
                  </a:cubicBezTo>
                  <a:cubicBezTo>
                    <a:pt x="0" y="4950"/>
                    <a:pt x="0" y="8550"/>
                    <a:pt x="0" y="117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24" name="Freeform 38"/>
            <p:cNvSpPr/>
            <p:nvPr/>
          </p:nvSpPr>
          <p:spPr>
            <a:xfrm>
              <a:off x="979074" y="6323307"/>
              <a:ext cx="210760" cy="530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5449"/>
                  </a:moveTo>
                  <a:cubicBezTo>
                    <a:pt x="3436" y="3697"/>
                    <a:pt x="1964" y="1751"/>
                    <a:pt x="0" y="0"/>
                  </a:cubicBezTo>
                  <a:cubicBezTo>
                    <a:pt x="1473" y="3114"/>
                    <a:pt x="3436" y="6422"/>
                    <a:pt x="5400" y="9535"/>
                  </a:cubicBezTo>
                  <a:cubicBezTo>
                    <a:pt x="5891" y="10119"/>
                    <a:pt x="6382" y="10703"/>
                    <a:pt x="6873" y="11286"/>
                  </a:cubicBezTo>
                  <a:cubicBezTo>
                    <a:pt x="10800" y="14789"/>
                    <a:pt x="14727" y="18292"/>
                    <a:pt x="1914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182" y="17903"/>
                    <a:pt x="13745" y="14011"/>
                    <a:pt x="10800" y="10119"/>
                  </a:cubicBezTo>
                  <a:cubicBezTo>
                    <a:pt x="8836" y="8562"/>
                    <a:pt x="7364" y="7005"/>
                    <a:pt x="5400" y="544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126" name="Rectangle 6"/>
          <p:cNvSpPr/>
          <p:nvPr/>
        </p:nvSpPr>
        <p:spPr>
          <a:xfrm>
            <a:off x="-1" y="0"/>
            <a:ext cx="182882" cy="6858000"/>
          </a:xfrm>
          <a:prstGeom prst="rect">
            <a:avLst/>
          </a:prstGeom>
          <a:solidFill>
            <a:srgbClr val="766F54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27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2589213" y="2514600"/>
            <a:ext cx="8915400" cy="2262782"/>
          </a:xfrm>
          <a:prstGeom prst="rect">
            <a:avLst/>
          </a:prstGeom>
        </p:spPr>
        <p:txBody>
          <a:bodyPr anchor="b"/>
          <a:lstStyle>
            <a:lvl1pPr algn="l">
              <a:defRPr sz="540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Текст заголовка</a:t>
            </a:r>
          </a:p>
        </p:txBody>
      </p:sp>
      <p:sp>
        <p:nvSpPr>
          <p:cNvPr id="128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2589213" y="4777378"/>
            <a:ext cx="8915400" cy="1126284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000"/>
              </a:spcBef>
              <a:buSzTx/>
              <a:buFontTx/>
              <a:buNone/>
              <a:defRPr sz="1800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indent="457200">
              <a:spcBef>
                <a:spcPts val="1000"/>
              </a:spcBef>
              <a:buSzTx/>
              <a:buFontTx/>
              <a:buNone/>
              <a:defRPr sz="1800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indent="914400">
              <a:spcBef>
                <a:spcPts val="1000"/>
              </a:spcBef>
              <a:buSzTx/>
              <a:buFontTx/>
              <a:buNone/>
              <a:defRPr sz="1800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indent="1371600">
              <a:spcBef>
                <a:spcPts val="1000"/>
              </a:spcBef>
              <a:buSzTx/>
              <a:buFontTx/>
              <a:buNone/>
              <a:defRPr sz="1800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indent="1828800">
              <a:spcBef>
                <a:spcPts val="1000"/>
              </a:spcBef>
              <a:buSzTx/>
              <a:buFontTx/>
              <a:buNone/>
              <a:defRPr sz="1800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29" name="Freeform 6"/>
          <p:cNvSpPr/>
          <p:nvPr/>
        </p:nvSpPr>
        <p:spPr>
          <a:xfrm>
            <a:off x="-1" y="4323810"/>
            <a:ext cx="1742308" cy="7785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1" h="21600" extrusionOk="0">
                <a:moveTo>
                  <a:pt x="16665" y="21600"/>
                </a:moveTo>
                <a:cubicBezTo>
                  <a:pt x="16839" y="21600"/>
                  <a:pt x="16955" y="21470"/>
                  <a:pt x="17013" y="21340"/>
                </a:cubicBezTo>
                <a:cubicBezTo>
                  <a:pt x="17013" y="21210"/>
                  <a:pt x="17071" y="21210"/>
                  <a:pt x="17071" y="21210"/>
                </a:cubicBezTo>
                <a:cubicBezTo>
                  <a:pt x="21484" y="11320"/>
                  <a:pt x="21484" y="11320"/>
                  <a:pt x="21484" y="11320"/>
                </a:cubicBezTo>
                <a:cubicBezTo>
                  <a:pt x="21600" y="11060"/>
                  <a:pt x="21600" y="10540"/>
                  <a:pt x="21484" y="10149"/>
                </a:cubicBezTo>
                <a:cubicBezTo>
                  <a:pt x="17071" y="390"/>
                  <a:pt x="17071" y="390"/>
                  <a:pt x="17071" y="390"/>
                </a:cubicBezTo>
                <a:cubicBezTo>
                  <a:pt x="17071" y="260"/>
                  <a:pt x="17013" y="260"/>
                  <a:pt x="17013" y="260"/>
                </a:cubicBezTo>
                <a:cubicBezTo>
                  <a:pt x="16955" y="130"/>
                  <a:pt x="16839" y="0"/>
                  <a:pt x="166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600"/>
                  <a:pt x="0" y="21600"/>
                  <a:pt x="0" y="21600"/>
                </a:cubicBezTo>
                <a:lnTo>
                  <a:pt x="16665" y="21600"/>
                </a:lnTo>
                <a:close/>
              </a:path>
            </a:pathLst>
          </a:custGeom>
          <a:solidFill>
            <a:srgbClr val="A53010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30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924913" y="4524487"/>
            <a:ext cx="386667" cy="375231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E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объект">
    <p:bg>
      <p:bgPr>
        <a:gradFill flip="none" rotWithShape="1">
          <a:gsLst>
            <a:gs pos="0">
              <a:srgbClr val="FFFFFF"/>
            </a:gs>
            <a:gs pos="100000">
              <a:srgbClr val="DFE8C4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9" name="Group 22"/>
          <p:cNvGrpSpPr/>
          <p:nvPr/>
        </p:nvGrpSpPr>
        <p:grpSpPr>
          <a:xfrm>
            <a:off x="1" y="228600"/>
            <a:ext cx="2851517" cy="6638629"/>
            <a:chOff x="0" y="0"/>
            <a:chExt cx="2851516" cy="6638628"/>
          </a:xfrm>
        </p:grpSpPr>
        <p:sp>
          <p:nvSpPr>
            <p:cNvPr id="137" name="Freeform 11"/>
            <p:cNvSpPr/>
            <p:nvPr/>
          </p:nvSpPr>
          <p:spPr>
            <a:xfrm>
              <a:off x="-1" y="2346443"/>
              <a:ext cx="100643" cy="626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9636" y="18582"/>
                    <a:pt x="18655" y="15724"/>
                    <a:pt x="16691" y="12706"/>
                  </a:cubicBezTo>
                  <a:cubicBezTo>
                    <a:pt x="10800" y="8576"/>
                    <a:pt x="5891" y="4288"/>
                    <a:pt x="0" y="0"/>
                  </a:cubicBezTo>
                  <a:cubicBezTo>
                    <a:pt x="0" y="5559"/>
                    <a:pt x="0" y="5559"/>
                    <a:pt x="0" y="5559"/>
                  </a:cubicBezTo>
                  <a:cubicBezTo>
                    <a:pt x="5891" y="10165"/>
                    <a:pt x="12764" y="14929"/>
                    <a:pt x="19636" y="19694"/>
                  </a:cubicBezTo>
                  <a:cubicBezTo>
                    <a:pt x="19636" y="20329"/>
                    <a:pt x="20618" y="20965"/>
                    <a:pt x="21600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38" name="Freeform 12"/>
            <p:cNvSpPr/>
            <p:nvPr/>
          </p:nvSpPr>
          <p:spPr>
            <a:xfrm>
              <a:off x="128598" y="2927929"/>
              <a:ext cx="646718" cy="23222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69" y="15000"/>
                  </a:moveTo>
                  <a:cubicBezTo>
                    <a:pt x="15891" y="17229"/>
                    <a:pt x="18514" y="19414"/>
                    <a:pt x="21446" y="21600"/>
                  </a:cubicBezTo>
                  <a:cubicBezTo>
                    <a:pt x="21446" y="21214"/>
                    <a:pt x="21446" y="20871"/>
                    <a:pt x="21600" y="20486"/>
                  </a:cubicBezTo>
                  <a:cubicBezTo>
                    <a:pt x="19131" y="18643"/>
                    <a:pt x="16817" y="16757"/>
                    <a:pt x="14657" y="14871"/>
                  </a:cubicBezTo>
                  <a:cubicBezTo>
                    <a:pt x="8949" y="9986"/>
                    <a:pt x="4166" y="5014"/>
                    <a:pt x="0" y="0"/>
                  </a:cubicBezTo>
                  <a:cubicBezTo>
                    <a:pt x="309" y="857"/>
                    <a:pt x="617" y="1757"/>
                    <a:pt x="926" y="2614"/>
                  </a:cubicBezTo>
                  <a:cubicBezTo>
                    <a:pt x="4629" y="6771"/>
                    <a:pt x="8640" y="10929"/>
                    <a:pt x="13269" y="150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39" name="Freeform 13"/>
            <p:cNvSpPr/>
            <p:nvPr/>
          </p:nvSpPr>
          <p:spPr>
            <a:xfrm>
              <a:off x="806998" y="5218460"/>
              <a:ext cx="609443" cy="1420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9" y="1543"/>
                  </a:moveTo>
                  <a:cubicBezTo>
                    <a:pt x="818" y="1052"/>
                    <a:pt x="327" y="561"/>
                    <a:pt x="0" y="0"/>
                  </a:cubicBezTo>
                  <a:cubicBezTo>
                    <a:pt x="0" y="701"/>
                    <a:pt x="0" y="1332"/>
                    <a:pt x="0" y="2034"/>
                  </a:cubicBezTo>
                  <a:cubicBezTo>
                    <a:pt x="3436" y="5961"/>
                    <a:pt x="7200" y="9818"/>
                    <a:pt x="11127" y="13605"/>
                  </a:cubicBezTo>
                  <a:cubicBezTo>
                    <a:pt x="13909" y="16270"/>
                    <a:pt x="17018" y="18935"/>
                    <a:pt x="20127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491" y="18865"/>
                    <a:pt x="15382" y="16130"/>
                    <a:pt x="12600" y="13325"/>
                  </a:cubicBezTo>
                  <a:cubicBezTo>
                    <a:pt x="8509" y="9468"/>
                    <a:pt x="4745" y="5540"/>
                    <a:pt x="1309" y="1543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40" name="Freeform 14"/>
            <p:cNvSpPr/>
            <p:nvPr/>
          </p:nvSpPr>
          <p:spPr>
            <a:xfrm>
              <a:off x="959824" y="6275199"/>
              <a:ext cx="171465" cy="3634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346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4011" y="14491"/>
                    <a:pt x="7005" y="7382"/>
                    <a:pt x="0" y="0"/>
                  </a:cubicBezTo>
                  <a:cubicBezTo>
                    <a:pt x="4670" y="7382"/>
                    <a:pt x="9924" y="14491"/>
                    <a:pt x="16346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41" name="Freeform 15"/>
            <p:cNvSpPr/>
            <p:nvPr/>
          </p:nvSpPr>
          <p:spPr>
            <a:xfrm>
              <a:off x="100641" y="2972659"/>
              <a:ext cx="821909" cy="3328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58" y="19745"/>
                  </a:moveTo>
                  <a:cubicBezTo>
                    <a:pt x="17596" y="18489"/>
                    <a:pt x="15775" y="17232"/>
                    <a:pt x="14076" y="15976"/>
                  </a:cubicBezTo>
                  <a:cubicBezTo>
                    <a:pt x="10193" y="13074"/>
                    <a:pt x="7160" y="10082"/>
                    <a:pt x="4854" y="7060"/>
                  </a:cubicBezTo>
                  <a:cubicBezTo>
                    <a:pt x="3519" y="5235"/>
                    <a:pt x="2427" y="3381"/>
                    <a:pt x="1456" y="1526"/>
                  </a:cubicBezTo>
                  <a:cubicBezTo>
                    <a:pt x="971" y="1017"/>
                    <a:pt x="485" y="509"/>
                    <a:pt x="0" y="0"/>
                  </a:cubicBezTo>
                  <a:cubicBezTo>
                    <a:pt x="971" y="2363"/>
                    <a:pt x="2306" y="4757"/>
                    <a:pt x="4004" y="7090"/>
                  </a:cubicBezTo>
                  <a:cubicBezTo>
                    <a:pt x="6189" y="10142"/>
                    <a:pt x="9222" y="13134"/>
                    <a:pt x="12984" y="16065"/>
                  </a:cubicBezTo>
                  <a:cubicBezTo>
                    <a:pt x="14926" y="17531"/>
                    <a:pt x="17110" y="18967"/>
                    <a:pt x="19416" y="20373"/>
                  </a:cubicBezTo>
                  <a:cubicBezTo>
                    <a:pt x="20144" y="20792"/>
                    <a:pt x="20872" y="21181"/>
                    <a:pt x="21600" y="21600"/>
                  </a:cubicBezTo>
                  <a:cubicBezTo>
                    <a:pt x="21357" y="21450"/>
                    <a:pt x="21236" y="21331"/>
                    <a:pt x="21115" y="21181"/>
                  </a:cubicBezTo>
                  <a:cubicBezTo>
                    <a:pt x="20508" y="20702"/>
                    <a:pt x="20022" y="20224"/>
                    <a:pt x="19658" y="19745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42" name="Freeform 16"/>
            <p:cNvSpPr/>
            <p:nvPr/>
          </p:nvSpPr>
          <p:spPr>
            <a:xfrm>
              <a:off x="26126" y="0"/>
              <a:ext cx="102473" cy="29279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5" h="21600" extrusionOk="0">
                  <a:moveTo>
                    <a:pt x="9565" y="19627"/>
                  </a:moveTo>
                  <a:cubicBezTo>
                    <a:pt x="10505" y="19763"/>
                    <a:pt x="10505" y="19899"/>
                    <a:pt x="10505" y="20035"/>
                  </a:cubicBezTo>
                  <a:cubicBezTo>
                    <a:pt x="13322" y="20511"/>
                    <a:pt x="17078" y="20988"/>
                    <a:pt x="19896" y="21498"/>
                  </a:cubicBezTo>
                  <a:cubicBezTo>
                    <a:pt x="19896" y="21532"/>
                    <a:pt x="19896" y="21566"/>
                    <a:pt x="20835" y="21600"/>
                  </a:cubicBezTo>
                  <a:cubicBezTo>
                    <a:pt x="18957" y="20920"/>
                    <a:pt x="17078" y="20273"/>
                    <a:pt x="15200" y="19593"/>
                  </a:cubicBezTo>
                  <a:cubicBezTo>
                    <a:pt x="7687" y="16123"/>
                    <a:pt x="3931" y="12654"/>
                    <a:pt x="3931" y="9150"/>
                  </a:cubicBezTo>
                  <a:cubicBezTo>
                    <a:pt x="4870" y="6089"/>
                    <a:pt x="7687" y="3061"/>
                    <a:pt x="13322" y="0"/>
                  </a:cubicBezTo>
                  <a:cubicBezTo>
                    <a:pt x="10505" y="0"/>
                    <a:pt x="10505" y="0"/>
                    <a:pt x="10505" y="0"/>
                  </a:cubicBezTo>
                  <a:cubicBezTo>
                    <a:pt x="3931" y="3027"/>
                    <a:pt x="1113" y="6089"/>
                    <a:pt x="174" y="9150"/>
                  </a:cubicBezTo>
                  <a:cubicBezTo>
                    <a:pt x="-765" y="12654"/>
                    <a:pt x="2052" y="16123"/>
                    <a:pt x="9565" y="19627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43" name="Freeform 17"/>
            <p:cNvSpPr/>
            <p:nvPr/>
          </p:nvSpPr>
          <p:spPr>
            <a:xfrm>
              <a:off x="78276" y="2715463"/>
              <a:ext cx="78278" cy="4938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541" y="3836"/>
                    <a:pt x="3812" y="7469"/>
                    <a:pt x="6353" y="11305"/>
                  </a:cubicBezTo>
                  <a:cubicBezTo>
                    <a:pt x="11435" y="14736"/>
                    <a:pt x="16518" y="18168"/>
                    <a:pt x="21600" y="21600"/>
                  </a:cubicBezTo>
                  <a:cubicBezTo>
                    <a:pt x="19059" y="17563"/>
                    <a:pt x="16518" y="13323"/>
                    <a:pt x="13976" y="9286"/>
                  </a:cubicBezTo>
                  <a:cubicBezTo>
                    <a:pt x="12706" y="9084"/>
                    <a:pt x="12706" y="8882"/>
                    <a:pt x="12706" y="8680"/>
                  </a:cubicBezTo>
                  <a:cubicBezTo>
                    <a:pt x="8894" y="5652"/>
                    <a:pt x="3812" y="2826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44" name="Freeform 18"/>
            <p:cNvSpPr/>
            <p:nvPr/>
          </p:nvSpPr>
          <p:spPr>
            <a:xfrm>
              <a:off x="769723" y="5250144"/>
              <a:ext cx="190102" cy="1025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3016"/>
                    <a:pt x="1054" y="6032"/>
                    <a:pt x="2634" y="9049"/>
                  </a:cubicBezTo>
                  <a:cubicBezTo>
                    <a:pt x="4215" y="11384"/>
                    <a:pt x="6322" y="13816"/>
                    <a:pt x="8956" y="16151"/>
                  </a:cubicBezTo>
                  <a:cubicBezTo>
                    <a:pt x="10010" y="16735"/>
                    <a:pt x="11590" y="17319"/>
                    <a:pt x="12644" y="17903"/>
                  </a:cubicBezTo>
                  <a:cubicBezTo>
                    <a:pt x="15805" y="19168"/>
                    <a:pt x="18439" y="20335"/>
                    <a:pt x="21600" y="21600"/>
                  </a:cubicBezTo>
                  <a:cubicBezTo>
                    <a:pt x="21073" y="21308"/>
                    <a:pt x="20546" y="20919"/>
                    <a:pt x="20020" y="20627"/>
                  </a:cubicBezTo>
                  <a:cubicBezTo>
                    <a:pt x="13698" y="16735"/>
                    <a:pt x="9483" y="12843"/>
                    <a:pt x="6849" y="8951"/>
                  </a:cubicBezTo>
                  <a:cubicBezTo>
                    <a:pt x="5795" y="6616"/>
                    <a:pt x="4741" y="4378"/>
                    <a:pt x="4215" y="2141"/>
                  </a:cubicBezTo>
                  <a:cubicBezTo>
                    <a:pt x="4215" y="2043"/>
                    <a:pt x="3688" y="1946"/>
                    <a:pt x="3688" y="1751"/>
                  </a:cubicBezTo>
                  <a:cubicBezTo>
                    <a:pt x="2634" y="1168"/>
                    <a:pt x="1054" y="584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45" name="Freeform 19"/>
            <p:cNvSpPr/>
            <p:nvPr/>
          </p:nvSpPr>
          <p:spPr>
            <a:xfrm>
              <a:off x="775314" y="1170426"/>
              <a:ext cx="2076203" cy="40480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6" y="21010"/>
                  </a:moveTo>
                  <a:cubicBezTo>
                    <a:pt x="480" y="18992"/>
                    <a:pt x="1248" y="17000"/>
                    <a:pt x="2400" y="15081"/>
                  </a:cubicBezTo>
                  <a:cubicBezTo>
                    <a:pt x="3600" y="13162"/>
                    <a:pt x="5232" y="11317"/>
                    <a:pt x="7152" y="9545"/>
                  </a:cubicBezTo>
                  <a:cubicBezTo>
                    <a:pt x="9072" y="7774"/>
                    <a:pt x="11280" y="6101"/>
                    <a:pt x="13680" y="4502"/>
                  </a:cubicBezTo>
                  <a:cubicBezTo>
                    <a:pt x="14880" y="3715"/>
                    <a:pt x="16176" y="2928"/>
                    <a:pt x="17472" y="2190"/>
                  </a:cubicBezTo>
                  <a:cubicBezTo>
                    <a:pt x="18144" y="1821"/>
                    <a:pt x="18816" y="1427"/>
                    <a:pt x="19488" y="1082"/>
                  </a:cubicBezTo>
                  <a:cubicBezTo>
                    <a:pt x="20208" y="713"/>
                    <a:pt x="20880" y="369"/>
                    <a:pt x="21600" y="25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0832" y="344"/>
                    <a:pt x="20160" y="689"/>
                    <a:pt x="19440" y="1058"/>
                  </a:cubicBezTo>
                  <a:cubicBezTo>
                    <a:pt x="18768" y="1402"/>
                    <a:pt x="18096" y="1771"/>
                    <a:pt x="17424" y="2165"/>
                  </a:cubicBezTo>
                  <a:cubicBezTo>
                    <a:pt x="16080" y="2903"/>
                    <a:pt x="14784" y="3666"/>
                    <a:pt x="13584" y="4453"/>
                  </a:cubicBezTo>
                  <a:cubicBezTo>
                    <a:pt x="11136" y="6052"/>
                    <a:pt x="8880" y="7725"/>
                    <a:pt x="6960" y="9496"/>
                  </a:cubicBezTo>
                  <a:cubicBezTo>
                    <a:pt x="4992" y="11243"/>
                    <a:pt x="3360" y="13113"/>
                    <a:pt x="2160" y="15031"/>
                  </a:cubicBezTo>
                  <a:cubicBezTo>
                    <a:pt x="912" y="16975"/>
                    <a:pt x="144" y="18968"/>
                    <a:pt x="0" y="21010"/>
                  </a:cubicBezTo>
                  <a:cubicBezTo>
                    <a:pt x="0" y="21059"/>
                    <a:pt x="0" y="21083"/>
                    <a:pt x="0" y="21133"/>
                  </a:cubicBezTo>
                  <a:cubicBezTo>
                    <a:pt x="96" y="21280"/>
                    <a:pt x="192" y="21452"/>
                    <a:pt x="336" y="21600"/>
                  </a:cubicBezTo>
                  <a:cubicBezTo>
                    <a:pt x="336" y="21403"/>
                    <a:pt x="336" y="21206"/>
                    <a:pt x="336" y="2101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46" name="Freeform 20"/>
            <p:cNvSpPr/>
            <p:nvPr/>
          </p:nvSpPr>
          <p:spPr>
            <a:xfrm>
              <a:off x="922549" y="6301291"/>
              <a:ext cx="162147" cy="337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101"/>
                    <a:pt x="9874" y="14499"/>
                    <a:pt x="1604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4194" y="14499"/>
                    <a:pt x="6789" y="7101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47" name="Freeform 21"/>
            <p:cNvSpPr/>
            <p:nvPr/>
          </p:nvSpPr>
          <p:spPr>
            <a:xfrm>
              <a:off x="769723" y="5130865"/>
              <a:ext cx="37276" cy="221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19800"/>
                  </a:moveTo>
                  <a:cubicBezTo>
                    <a:pt x="18900" y="20700"/>
                    <a:pt x="21600" y="21150"/>
                    <a:pt x="21600" y="21600"/>
                  </a:cubicBezTo>
                  <a:cubicBezTo>
                    <a:pt x="21600" y="17100"/>
                    <a:pt x="21600" y="13050"/>
                    <a:pt x="21600" y="8550"/>
                  </a:cubicBezTo>
                  <a:cubicBezTo>
                    <a:pt x="13500" y="5850"/>
                    <a:pt x="8100" y="2700"/>
                    <a:pt x="2700" y="0"/>
                  </a:cubicBezTo>
                  <a:cubicBezTo>
                    <a:pt x="0" y="4050"/>
                    <a:pt x="0" y="7650"/>
                    <a:pt x="0" y="11700"/>
                  </a:cubicBezTo>
                  <a:cubicBezTo>
                    <a:pt x="5400" y="14400"/>
                    <a:pt x="13500" y="17100"/>
                    <a:pt x="18900" y="198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48" name="Freeform 22"/>
            <p:cNvSpPr/>
            <p:nvPr/>
          </p:nvSpPr>
          <p:spPr>
            <a:xfrm>
              <a:off x="849863" y="6016138"/>
              <a:ext cx="238559" cy="622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08" y="2880"/>
                  </a:moveTo>
                  <a:cubicBezTo>
                    <a:pt x="2077" y="1920"/>
                    <a:pt x="831" y="960"/>
                    <a:pt x="0" y="0"/>
                  </a:cubicBezTo>
                  <a:cubicBezTo>
                    <a:pt x="1246" y="2560"/>
                    <a:pt x="2908" y="5120"/>
                    <a:pt x="4985" y="7680"/>
                  </a:cubicBezTo>
                  <a:cubicBezTo>
                    <a:pt x="5400" y="8480"/>
                    <a:pt x="5815" y="9120"/>
                    <a:pt x="6646" y="9920"/>
                  </a:cubicBezTo>
                  <a:cubicBezTo>
                    <a:pt x="11215" y="13760"/>
                    <a:pt x="16200" y="17760"/>
                    <a:pt x="2118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031" y="17440"/>
                    <a:pt x="13292" y="13280"/>
                    <a:pt x="9969" y="8960"/>
                  </a:cubicBezTo>
                  <a:cubicBezTo>
                    <a:pt x="7477" y="6880"/>
                    <a:pt x="5400" y="4960"/>
                    <a:pt x="2908" y="288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grpSp>
        <p:nvGrpSpPr>
          <p:cNvPr id="162" name="Group 9"/>
          <p:cNvGrpSpPr/>
          <p:nvPr/>
        </p:nvGrpSpPr>
        <p:grpSpPr>
          <a:xfrm>
            <a:off x="27221" y="-786"/>
            <a:ext cx="2356675" cy="6854040"/>
            <a:chOff x="0" y="0"/>
            <a:chExt cx="2356673" cy="6854039"/>
          </a:xfrm>
        </p:grpSpPr>
        <p:sp>
          <p:nvSpPr>
            <p:cNvPr id="150" name="Freeform 27"/>
            <p:cNvSpPr/>
            <p:nvPr/>
          </p:nvSpPr>
          <p:spPr>
            <a:xfrm>
              <a:off x="0" y="-1"/>
              <a:ext cx="494327" cy="4401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8" y="4930"/>
                  </a:moveTo>
                  <a:cubicBezTo>
                    <a:pt x="2307" y="6762"/>
                    <a:pt x="3565" y="8617"/>
                    <a:pt x="5452" y="10448"/>
                  </a:cubicBezTo>
                  <a:cubicBezTo>
                    <a:pt x="7130" y="12279"/>
                    <a:pt x="9227" y="14110"/>
                    <a:pt x="11953" y="15942"/>
                  </a:cubicBezTo>
                  <a:cubicBezTo>
                    <a:pt x="14470" y="17773"/>
                    <a:pt x="17616" y="19581"/>
                    <a:pt x="21181" y="21389"/>
                  </a:cubicBezTo>
                  <a:cubicBezTo>
                    <a:pt x="21390" y="21459"/>
                    <a:pt x="21600" y="21530"/>
                    <a:pt x="21600" y="21600"/>
                  </a:cubicBezTo>
                  <a:cubicBezTo>
                    <a:pt x="21390" y="21248"/>
                    <a:pt x="20971" y="20872"/>
                    <a:pt x="20761" y="20520"/>
                  </a:cubicBezTo>
                  <a:cubicBezTo>
                    <a:pt x="20761" y="20450"/>
                    <a:pt x="20761" y="20379"/>
                    <a:pt x="20761" y="20332"/>
                  </a:cubicBezTo>
                  <a:cubicBezTo>
                    <a:pt x="17825" y="18853"/>
                    <a:pt x="15309" y="17397"/>
                    <a:pt x="13212" y="15918"/>
                  </a:cubicBezTo>
                  <a:cubicBezTo>
                    <a:pt x="10485" y="14087"/>
                    <a:pt x="8179" y="12279"/>
                    <a:pt x="6291" y="10424"/>
                  </a:cubicBezTo>
                  <a:cubicBezTo>
                    <a:pt x="4404" y="8593"/>
                    <a:pt x="2936" y="6762"/>
                    <a:pt x="1887" y="4907"/>
                  </a:cubicBezTo>
                  <a:cubicBezTo>
                    <a:pt x="1468" y="3991"/>
                    <a:pt x="1049" y="3076"/>
                    <a:pt x="629" y="2160"/>
                  </a:cubicBezTo>
                  <a:cubicBezTo>
                    <a:pt x="419" y="1432"/>
                    <a:pt x="210" y="728"/>
                    <a:pt x="2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8"/>
                    <a:pt x="210" y="1432"/>
                    <a:pt x="210" y="2160"/>
                  </a:cubicBezTo>
                  <a:cubicBezTo>
                    <a:pt x="629" y="3076"/>
                    <a:pt x="839" y="3991"/>
                    <a:pt x="1468" y="49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51" name="Freeform 28"/>
            <p:cNvSpPr/>
            <p:nvPr/>
          </p:nvSpPr>
          <p:spPr>
            <a:xfrm>
              <a:off x="523067" y="4317258"/>
              <a:ext cx="423436" cy="15806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09" y="14989"/>
                  </a:moveTo>
                  <a:cubicBezTo>
                    <a:pt x="15709" y="17215"/>
                    <a:pt x="18409" y="19440"/>
                    <a:pt x="21600" y="21600"/>
                  </a:cubicBezTo>
                  <a:cubicBezTo>
                    <a:pt x="21600" y="21142"/>
                    <a:pt x="21600" y="20618"/>
                    <a:pt x="21600" y="20160"/>
                  </a:cubicBezTo>
                  <a:cubicBezTo>
                    <a:pt x="21600" y="20095"/>
                    <a:pt x="21600" y="19964"/>
                    <a:pt x="21600" y="19898"/>
                  </a:cubicBezTo>
                  <a:cubicBezTo>
                    <a:pt x="19391" y="18196"/>
                    <a:pt x="17182" y="16495"/>
                    <a:pt x="15218" y="14793"/>
                  </a:cubicBezTo>
                  <a:cubicBezTo>
                    <a:pt x="9327" y="9949"/>
                    <a:pt x="4173" y="4975"/>
                    <a:pt x="0" y="0"/>
                  </a:cubicBezTo>
                  <a:cubicBezTo>
                    <a:pt x="491" y="1375"/>
                    <a:pt x="982" y="2749"/>
                    <a:pt x="1718" y="4124"/>
                  </a:cubicBezTo>
                  <a:cubicBezTo>
                    <a:pt x="5155" y="7789"/>
                    <a:pt x="8836" y="11389"/>
                    <a:pt x="13009" y="1498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52" name="Freeform 29"/>
            <p:cNvSpPr/>
            <p:nvPr/>
          </p:nvSpPr>
          <p:spPr>
            <a:xfrm>
              <a:off x="979074" y="5863468"/>
              <a:ext cx="431100" cy="990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0" y="1565"/>
                  </a:moveTo>
                  <a:cubicBezTo>
                    <a:pt x="960" y="1043"/>
                    <a:pt x="480" y="522"/>
                    <a:pt x="0" y="0"/>
                  </a:cubicBezTo>
                  <a:cubicBezTo>
                    <a:pt x="0" y="939"/>
                    <a:pt x="0" y="1983"/>
                    <a:pt x="240" y="3026"/>
                  </a:cubicBezTo>
                  <a:cubicBezTo>
                    <a:pt x="3360" y="6470"/>
                    <a:pt x="6480" y="9913"/>
                    <a:pt x="10080" y="13252"/>
                  </a:cubicBezTo>
                  <a:cubicBezTo>
                    <a:pt x="12960" y="16070"/>
                    <a:pt x="16080" y="18887"/>
                    <a:pt x="1920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240" y="18783"/>
                    <a:pt x="15120" y="15861"/>
                    <a:pt x="12000" y="12835"/>
                  </a:cubicBezTo>
                  <a:cubicBezTo>
                    <a:pt x="8160" y="9183"/>
                    <a:pt x="4800" y="5322"/>
                    <a:pt x="1440" y="1565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53" name="Freeform 30"/>
            <p:cNvSpPr/>
            <p:nvPr/>
          </p:nvSpPr>
          <p:spPr>
            <a:xfrm>
              <a:off x="494326" y="4365158"/>
              <a:ext cx="551808" cy="22359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70" y="18917"/>
                  </a:moveTo>
                  <a:cubicBezTo>
                    <a:pt x="17468" y="17946"/>
                    <a:pt x="15965" y="16928"/>
                    <a:pt x="14650" y="15911"/>
                  </a:cubicBezTo>
                  <a:cubicBezTo>
                    <a:pt x="10706" y="12997"/>
                    <a:pt x="7701" y="9991"/>
                    <a:pt x="5447" y="6984"/>
                  </a:cubicBezTo>
                  <a:cubicBezTo>
                    <a:pt x="4132" y="5504"/>
                    <a:pt x="3193" y="3978"/>
                    <a:pt x="2442" y="2451"/>
                  </a:cubicBezTo>
                  <a:cubicBezTo>
                    <a:pt x="1690" y="1619"/>
                    <a:pt x="751" y="833"/>
                    <a:pt x="0" y="0"/>
                  </a:cubicBezTo>
                  <a:cubicBezTo>
                    <a:pt x="939" y="2359"/>
                    <a:pt x="2254" y="4718"/>
                    <a:pt x="3944" y="7030"/>
                  </a:cubicBezTo>
                  <a:cubicBezTo>
                    <a:pt x="6198" y="10083"/>
                    <a:pt x="9203" y="13090"/>
                    <a:pt x="12960" y="16050"/>
                  </a:cubicBezTo>
                  <a:cubicBezTo>
                    <a:pt x="14838" y="17484"/>
                    <a:pt x="16904" y="18964"/>
                    <a:pt x="19346" y="20397"/>
                  </a:cubicBezTo>
                  <a:cubicBezTo>
                    <a:pt x="20097" y="20767"/>
                    <a:pt x="20849" y="21184"/>
                    <a:pt x="21600" y="21600"/>
                  </a:cubicBezTo>
                  <a:cubicBezTo>
                    <a:pt x="21412" y="21461"/>
                    <a:pt x="21224" y="21322"/>
                    <a:pt x="21037" y="21184"/>
                  </a:cubicBezTo>
                  <a:cubicBezTo>
                    <a:pt x="20285" y="20444"/>
                    <a:pt x="19534" y="19657"/>
                    <a:pt x="18970" y="18917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54" name="Freeform 31"/>
            <p:cNvSpPr/>
            <p:nvPr/>
          </p:nvSpPr>
          <p:spPr>
            <a:xfrm>
              <a:off x="444311" y="1289983"/>
              <a:ext cx="170725" cy="3027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0" h="21600" extrusionOk="0">
                  <a:moveTo>
                    <a:pt x="9750" y="21600"/>
                  </a:moveTo>
                  <a:cubicBezTo>
                    <a:pt x="8550" y="21191"/>
                    <a:pt x="7950" y="20781"/>
                    <a:pt x="7350" y="20372"/>
                  </a:cubicBezTo>
                  <a:cubicBezTo>
                    <a:pt x="4350" y="18085"/>
                    <a:pt x="2550" y="15833"/>
                    <a:pt x="2550" y="13581"/>
                  </a:cubicBezTo>
                  <a:cubicBezTo>
                    <a:pt x="2550" y="11295"/>
                    <a:pt x="4350" y="9043"/>
                    <a:pt x="7350" y="6756"/>
                  </a:cubicBezTo>
                  <a:cubicBezTo>
                    <a:pt x="8550" y="5630"/>
                    <a:pt x="10350" y="4504"/>
                    <a:pt x="12750" y="3378"/>
                  </a:cubicBezTo>
                  <a:cubicBezTo>
                    <a:pt x="15150" y="2252"/>
                    <a:pt x="17550" y="1126"/>
                    <a:pt x="21150" y="0"/>
                  </a:cubicBezTo>
                  <a:cubicBezTo>
                    <a:pt x="20550" y="0"/>
                    <a:pt x="20550" y="0"/>
                    <a:pt x="20550" y="0"/>
                  </a:cubicBezTo>
                  <a:cubicBezTo>
                    <a:pt x="16950" y="1126"/>
                    <a:pt x="13950" y="2252"/>
                    <a:pt x="11550" y="3378"/>
                  </a:cubicBezTo>
                  <a:cubicBezTo>
                    <a:pt x="9150" y="4504"/>
                    <a:pt x="7350" y="5630"/>
                    <a:pt x="5550" y="6756"/>
                  </a:cubicBezTo>
                  <a:cubicBezTo>
                    <a:pt x="1950" y="9009"/>
                    <a:pt x="150" y="11295"/>
                    <a:pt x="150" y="13581"/>
                  </a:cubicBezTo>
                  <a:cubicBezTo>
                    <a:pt x="-450" y="15731"/>
                    <a:pt x="750" y="17915"/>
                    <a:pt x="3750" y="20099"/>
                  </a:cubicBezTo>
                  <a:cubicBezTo>
                    <a:pt x="5550" y="20576"/>
                    <a:pt x="7350" y="21088"/>
                    <a:pt x="9150" y="21566"/>
                  </a:cubicBezTo>
                  <a:cubicBezTo>
                    <a:pt x="9150" y="21566"/>
                    <a:pt x="9750" y="21600"/>
                    <a:pt x="9750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55" name="Freeform 32"/>
            <p:cNvSpPr/>
            <p:nvPr/>
          </p:nvSpPr>
          <p:spPr>
            <a:xfrm>
              <a:off x="1084453" y="6572387"/>
              <a:ext cx="134120" cy="2816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71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86" y="14644"/>
                    <a:pt x="6943" y="7322"/>
                    <a:pt x="0" y="0"/>
                  </a:cubicBezTo>
                  <a:cubicBezTo>
                    <a:pt x="4629" y="7322"/>
                    <a:pt x="10029" y="14644"/>
                    <a:pt x="16971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56" name="Freeform 33"/>
            <p:cNvSpPr/>
            <p:nvPr/>
          </p:nvSpPr>
          <p:spPr>
            <a:xfrm>
              <a:off x="475166" y="4108415"/>
              <a:ext cx="82390" cy="5115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82" y="10901"/>
                  </a:moveTo>
                  <a:cubicBezTo>
                    <a:pt x="10165" y="14535"/>
                    <a:pt x="16518" y="17966"/>
                    <a:pt x="21600" y="21600"/>
                  </a:cubicBezTo>
                  <a:cubicBezTo>
                    <a:pt x="17788" y="17361"/>
                    <a:pt x="15247" y="13121"/>
                    <a:pt x="12706" y="8882"/>
                  </a:cubicBezTo>
                  <a:cubicBezTo>
                    <a:pt x="12706" y="8882"/>
                    <a:pt x="11435" y="8680"/>
                    <a:pt x="11435" y="8680"/>
                  </a:cubicBezTo>
                  <a:cubicBezTo>
                    <a:pt x="7624" y="5854"/>
                    <a:pt x="3812" y="2826"/>
                    <a:pt x="0" y="0"/>
                  </a:cubicBezTo>
                  <a:cubicBezTo>
                    <a:pt x="0" y="404"/>
                    <a:pt x="0" y="1009"/>
                    <a:pt x="0" y="1615"/>
                  </a:cubicBezTo>
                  <a:cubicBezTo>
                    <a:pt x="1271" y="4643"/>
                    <a:pt x="3812" y="7873"/>
                    <a:pt x="5082" y="10901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57" name="Freeform 34"/>
            <p:cNvSpPr/>
            <p:nvPr/>
          </p:nvSpPr>
          <p:spPr>
            <a:xfrm>
              <a:off x="946501" y="3146585"/>
              <a:ext cx="1410173" cy="27168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8" y="21030"/>
                  </a:moveTo>
                  <a:cubicBezTo>
                    <a:pt x="661" y="19052"/>
                    <a:pt x="1396" y="17037"/>
                    <a:pt x="2571" y="15097"/>
                  </a:cubicBezTo>
                  <a:cubicBezTo>
                    <a:pt x="3747" y="13196"/>
                    <a:pt x="5363" y="11332"/>
                    <a:pt x="7273" y="9583"/>
                  </a:cubicBezTo>
                  <a:cubicBezTo>
                    <a:pt x="9110" y="7796"/>
                    <a:pt x="11314" y="6123"/>
                    <a:pt x="13739" y="4525"/>
                  </a:cubicBezTo>
                  <a:cubicBezTo>
                    <a:pt x="14914" y="3727"/>
                    <a:pt x="16163" y="2928"/>
                    <a:pt x="17486" y="2206"/>
                  </a:cubicBezTo>
                  <a:cubicBezTo>
                    <a:pt x="18147" y="1825"/>
                    <a:pt x="18808" y="1445"/>
                    <a:pt x="19469" y="1065"/>
                  </a:cubicBezTo>
                  <a:cubicBezTo>
                    <a:pt x="20131" y="723"/>
                    <a:pt x="20865" y="342"/>
                    <a:pt x="21600" y="0"/>
                  </a:cubicBezTo>
                  <a:cubicBezTo>
                    <a:pt x="21527" y="0"/>
                    <a:pt x="21527" y="0"/>
                    <a:pt x="21527" y="0"/>
                  </a:cubicBezTo>
                  <a:cubicBezTo>
                    <a:pt x="20792" y="342"/>
                    <a:pt x="20057" y="685"/>
                    <a:pt x="19396" y="1027"/>
                  </a:cubicBezTo>
                  <a:cubicBezTo>
                    <a:pt x="18735" y="1407"/>
                    <a:pt x="18073" y="1787"/>
                    <a:pt x="17412" y="2130"/>
                  </a:cubicBezTo>
                  <a:cubicBezTo>
                    <a:pt x="16016" y="2890"/>
                    <a:pt x="14767" y="3651"/>
                    <a:pt x="13592" y="4449"/>
                  </a:cubicBezTo>
                  <a:cubicBezTo>
                    <a:pt x="11094" y="6046"/>
                    <a:pt x="8890" y="7720"/>
                    <a:pt x="6980" y="9469"/>
                  </a:cubicBezTo>
                  <a:cubicBezTo>
                    <a:pt x="4996" y="11256"/>
                    <a:pt x="3380" y="13120"/>
                    <a:pt x="2204" y="15059"/>
                  </a:cubicBezTo>
                  <a:cubicBezTo>
                    <a:pt x="955" y="16923"/>
                    <a:pt x="220" y="18900"/>
                    <a:pt x="0" y="20877"/>
                  </a:cubicBezTo>
                  <a:cubicBezTo>
                    <a:pt x="220" y="21106"/>
                    <a:pt x="367" y="21334"/>
                    <a:pt x="514" y="21600"/>
                  </a:cubicBezTo>
                  <a:cubicBezTo>
                    <a:pt x="514" y="21410"/>
                    <a:pt x="514" y="21220"/>
                    <a:pt x="588" y="210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58" name="Freeform 35"/>
            <p:cNvSpPr/>
            <p:nvPr/>
          </p:nvSpPr>
          <p:spPr>
            <a:xfrm>
              <a:off x="1046133" y="6601126"/>
              <a:ext cx="120709" cy="2529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336"/>
                    <a:pt x="10368" y="14672"/>
                    <a:pt x="1641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24" y="14672"/>
                    <a:pt x="6912" y="7336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59" name="Freeform 36"/>
            <p:cNvSpPr/>
            <p:nvPr/>
          </p:nvSpPr>
          <p:spPr>
            <a:xfrm>
              <a:off x="946501" y="5897956"/>
              <a:ext cx="137953" cy="674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4596"/>
                    <a:pt x="1490" y="9191"/>
                    <a:pt x="5214" y="13634"/>
                  </a:cubicBezTo>
                  <a:cubicBezTo>
                    <a:pt x="8193" y="15013"/>
                    <a:pt x="10428" y="16545"/>
                    <a:pt x="13407" y="17923"/>
                  </a:cubicBezTo>
                  <a:cubicBezTo>
                    <a:pt x="16386" y="19149"/>
                    <a:pt x="18621" y="20374"/>
                    <a:pt x="21600" y="21600"/>
                  </a:cubicBezTo>
                  <a:cubicBezTo>
                    <a:pt x="20855" y="21294"/>
                    <a:pt x="20855" y="20987"/>
                    <a:pt x="20110" y="20681"/>
                  </a:cubicBezTo>
                  <a:cubicBezTo>
                    <a:pt x="11917" y="15013"/>
                    <a:pt x="7448" y="9191"/>
                    <a:pt x="5959" y="3370"/>
                  </a:cubicBezTo>
                  <a:cubicBezTo>
                    <a:pt x="5214" y="2757"/>
                    <a:pt x="3724" y="2298"/>
                    <a:pt x="2979" y="1685"/>
                  </a:cubicBezTo>
                  <a:cubicBezTo>
                    <a:pt x="1490" y="1072"/>
                    <a:pt x="745" y="460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60" name="Freeform 37"/>
            <p:cNvSpPr/>
            <p:nvPr/>
          </p:nvSpPr>
          <p:spPr>
            <a:xfrm>
              <a:off x="946501" y="5773415"/>
              <a:ext cx="38321" cy="228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700"/>
                  </a:moveTo>
                  <a:cubicBezTo>
                    <a:pt x="2700" y="13050"/>
                    <a:pt x="5400" y="14850"/>
                    <a:pt x="10800" y="16650"/>
                  </a:cubicBezTo>
                  <a:cubicBezTo>
                    <a:pt x="13500" y="18450"/>
                    <a:pt x="18900" y="19800"/>
                    <a:pt x="21600" y="21600"/>
                  </a:cubicBezTo>
                  <a:cubicBezTo>
                    <a:pt x="18900" y="17100"/>
                    <a:pt x="18900" y="12600"/>
                    <a:pt x="18900" y="8550"/>
                  </a:cubicBezTo>
                  <a:cubicBezTo>
                    <a:pt x="13500" y="5400"/>
                    <a:pt x="8100" y="2700"/>
                    <a:pt x="0" y="0"/>
                  </a:cubicBezTo>
                  <a:cubicBezTo>
                    <a:pt x="0" y="450"/>
                    <a:pt x="0" y="1350"/>
                    <a:pt x="0" y="1800"/>
                  </a:cubicBezTo>
                  <a:cubicBezTo>
                    <a:pt x="0" y="4950"/>
                    <a:pt x="0" y="8550"/>
                    <a:pt x="0" y="117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61" name="Freeform 38"/>
            <p:cNvSpPr/>
            <p:nvPr/>
          </p:nvSpPr>
          <p:spPr>
            <a:xfrm>
              <a:off x="979074" y="6323307"/>
              <a:ext cx="210760" cy="530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5449"/>
                  </a:moveTo>
                  <a:cubicBezTo>
                    <a:pt x="3436" y="3697"/>
                    <a:pt x="1964" y="1751"/>
                    <a:pt x="0" y="0"/>
                  </a:cubicBezTo>
                  <a:cubicBezTo>
                    <a:pt x="1473" y="3114"/>
                    <a:pt x="3436" y="6422"/>
                    <a:pt x="5400" y="9535"/>
                  </a:cubicBezTo>
                  <a:cubicBezTo>
                    <a:pt x="5891" y="10119"/>
                    <a:pt x="6382" y="10703"/>
                    <a:pt x="6873" y="11286"/>
                  </a:cubicBezTo>
                  <a:cubicBezTo>
                    <a:pt x="10800" y="14789"/>
                    <a:pt x="14727" y="18292"/>
                    <a:pt x="1914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182" y="17903"/>
                    <a:pt x="13745" y="14011"/>
                    <a:pt x="10800" y="10119"/>
                  </a:cubicBezTo>
                  <a:cubicBezTo>
                    <a:pt x="8836" y="8562"/>
                    <a:pt x="7364" y="7005"/>
                    <a:pt x="5400" y="544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163" name="Rectangle 6"/>
          <p:cNvSpPr/>
          <p:nvPr/>
        </p:nvSpPr>
        <p:spPr>
          <a:xfrm>
            <a:off x="-1" y="0"/>
            <a:ext cx="182882" cy="6858000"/>
          </a:xfrm>
          <a:prstGeom prst="rect">
            <a:avLst/>
          </a:prstGeom>
          <a:solidFill>
            <a:srgbClr val="766F54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64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2592925" y="624110"/>
            <a:ext cx="8911688" cy="1280891"/>
          </a:xfrm>
          <a:prstGeom prst="rect">
            <a:avLst/>
          </a:prstGeom>
        </p:spPr>
        <p:txBody>
          <a:bodyPr anchor="t"/>
          <a:lstStyle>
            <a:lvl1pPr algn="l">
              <a:defRPr sz="360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Текст заголовка</a:t>
            </a:r>
          </a:p>
        </p:txBody>
      </p:sp>
      <p:sp>
        <p:nvSpPr>
          <p:cNvPr id="165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2589211" y="2133600"/>
            <a:ext cx="8915401" cy="3777623"/>
          </a:xfrm>
          <a:prstGeom prst="rect">
            <a:avLst/>
          </a:prstGeom>
        </p:spPr>
        <p:txBody>
          <a:bodyPr/>
          <a:lstStyle>
            <a:lvl1pPr>
              <a:spcBef>
                <a:spcPts val="1000"/>
              </a:spcBef>
              <a:buClr>
                <a:srgbClr val="A53010"/>
              </a:buClr>
              <a:buFontTx/>
              <a:defRPr sz="1800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778668" indent="-321468">
              <a:spcBef>
                <a:spcPts val="1000"/>
              </a:spcBef>
              <a:buClr>
                <a:srgbClr val="A53010"/>
              </a:buClr>
              <a:buFontTx/>
              <a:buChar char="•"/>
              <a:defRPr sz="1800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208314" indent="-293914">
              <a:spcBef>
                <a:spcPts val="1000"/>
              </a:spcBef>
              <a:buClr>
                <a:srgbClr val="A53010"/>
              </a:buClr>
              <a:buFontTx/>
              <a:defRPr sz="1800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714500" indent="-342900">
              <a:spcBef>
                <a:spcPts val="1000"/>
              </a:spcBef>
              <a:buClr>
                <a:srgbClr val="A53010"/>
              </a:buClr>
              <a:buFontTx/>
              <a:buChar char="•"/>
              <a:defRPr sz="1800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171700" indent="-342900">
              <a:spcBef>
                <a:spcPts val="1000"/>
              </a:spcBef>
              <a:buClr>
                <a:srgbClr val="A53010"/>
              </a:buClr>
              <a:buFontTx/>
              <a:buChar char="•"/>
              <a:defRPr sz="1800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66" name="Freeform 11"/>
          <p:cNvSpPr/>
          <p:nvPr/>
        </p:nvSpPr>
        <p:spPr>
          <a:xfrm flipV="1">
            <a:off x="-4189" y="714375"/>
            <a:ext cx="1595613" cy="5072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8" h="21600" extrusionOk="0">
                <a:moveTo>
                  <a:pt x="21472" y="10154"/>
                </a:moveTo>
                <a:lnTo>
                  <a:pt x="18377" y="406"/>
                </a:lnTo>
                <a:cubicBezTo>
                  <a:pt x="18356" y="337"/>
                  <a:pt x="18331" y="272"/>
                  <a:pt x="18310" y="203"/>
                </a:cubicBezTo>
                <a:cubicBezTo>
                  <a:pt x="18247" y="0"/>
                  <a:pt x="18182" y="0"/>
                  <a:pt x="18117" y="0"/>
                </a:cubicBezTo>
                <a:lnTo>
                  <a:pt x="16891" y="0"/>
                </a:lnTo>
                <a:lnTo>
                  <a:pt x="0" y="151"/>
                </a:lnTo>
                <a:cubicBezTo>
                  <a:pt x="19" y="7301"/>
                  <a:pt x="39" y="14450"/>
                  <a:pt x="58" y="21600"/>
                </a:cubicBezTo>
                <a:lnTo>
                  <a:pt x="16891" y="21527"/>
                </a:lnTo>
                <a:lnTo>
                  <a:pt x="18117" y="21527"/>
                </a:lnTo>
                <a:cubicBezTo>
                  <a:pt x="18182" y="21527"/>
                  <a:pt x="18247" y="21324"/>
                  <a:pt x="18310" y="21324"/>
                </a:cubicBezTo>
                <a:cubicBezTo>
                  <a:pt x="18310" y="21120"/>
                  <a:pt x="18377" y="21120"/>
                  <a:pt x="18377" y="21120"/>
                </a:cubicBezTo>
                <a:lnTo>
                  <a:pt x="21472" y="11372"/>
                </a:lnTo>
                <a:cubicBezTo>
                  <a:pt x="21600" y="10966"/>
                  <a:pt x="21600" y="10560"/>
                  <a:pt x="21472" y="10154"/>
                </a:cubicBezTo>
                <a:close/>
              </a:path>
            </a:pathLst>
          </a:custGeom>
          <a:solidFill>
            <a:srgbClr val="A53010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67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924913" y="782729"/>
            <a:ext cx="386667" cy="375231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E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раздела">
    <p:bg>
      <p:bgPr>
        <a:gradFill flip="none" rotWithShape="1">
          <a:gsLst>
            <a:gs pos="0">
              <a:srgbClr val="FFFFFF"/>
            </a:gs>
            <a:gs pos="100000">
              <a:srgbClr val="DFE8C4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6" name="Group 22"/>
          <p:cNvGrpSpPr/>
          <p:nvPr/>
        </p:nvGrpSpPr>
        <p:grpSpPr>
          <a:xfrm>
            <a:off x="1" y="228600"/>
            <a:ext cx="2851517" cy="6638629"/>
            <a:chOff x="0" y="0"/>
            <a:chExt cx="2851516" cy="6638628"/>
          </a:xfrm>
        </p:grpSpPr>
        <p:sp>
          <p:nvSpPr>
            <p:cNvPr id="174" name="Freeform 11"/>
            <p:cNvSpPr/>
            <p:nvPr/>
          </p:nvSpPr>
          <p:spPr>
            <a:xfrm>
              <a:off x="-1" y="2346443"/>
              <a:ext cx="100643" cy="626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9636" y="18582"/>
                    <a:pt x="18655" y="15724"/>
                    <a:pt x="16691" y="12706"/>
                  </a:cubicBezTo>
                  <a:cubicBezTo>
                    <a:pt x="10800" y="8576"/>
                    <a:pt x="5891" y="4288"/>
                    <a:pt x="0" y="0"/>
                  </a:cubicBezTo>
                  <a:cubicBezTo>
                    <a:pt x="0" y="5559"/>
                    <a:pt x="0" y="5559"/>
                    <a:pt x="0" y="5559"/>
                  </a:cubicBezTo>
                  <a:cubicBezTo>
                    <a:pt x="5891" y="10165"/>
                    <a:pt x="12764" y="14929"/>
                    <a:pt x="19636" y="19694"/>
                  </a:cubicBezTo>
                  <a:cubicBezTo>
                    <a:pt x="19636" y="20329"/>
                    <a:pt x="20618" y="20965"/>
                    <a:pt x="21600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75" name="Freeform 12"/>
            <p:cNvSpPr/>
            <p:nvPr/>
          </p:nvSpPr>
          <p:spPr>
            <a:xfrm>
              <a:off x="128598" y="2927929"/>
              <a:ext cx="646718" cy="23222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69" y="15000"/>
                  </a:moveTo>
                  <a:cubicBezTo>
                    <a:pt x="15891" y="17229"/>
                    <a:pt x="18514" y="19414"/>
                    <a:pt x="21446" y="21600"/>
                  </a:cubicBezTo>
                  <a:cubicBezTo>
                    <a:pt x="21446" y="21214"/>
                    <a:pt x="21446" y="20871"/>
                    <a:pt x="21600" y="20486"/>
                  </a:cubicBezTo>
                  <a:cubicBezTo>
                    <a:pt x="19131" y="18643"/>
                    <a:pt x="16817" y="16757"/>
                    <a:pt x="14657" y="14871"/>
                  </a:cubicBezTo>
                  <a:cubicBezTo>
                    <a:pt x="8949" y="9986"/>
                    <a:pt x="4166" y="5014"/>
                    <a:pt x="0" y="0"/>
                  </a:cubicBezTo>
                  <a:cubicBezTo>
                    <a:pt x="309" y="857"/>
                    <a:pt x="617" y="1757"/>
                    <a:pt x="926" y="2614"/>
                  </a:cubicBezTo>
                  <a:cubicBezTo>
                    <a:pt x="4629" y="6771"/>
                    <a:pt x="8640" y="10929"/>
                    <a:pt x="13269" y="150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76" name="Freeform 13"/>
            <p:cNvSpPr/>
            <p:nvPr/>
          </p:nvSpPr>
          <p:spPr>
            <a:xfrm>
              <a:off x="806998" y="5218460"/>
              <a:ext cx="609443" cy="1420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9" y="1543"/>
                  </a:moveTo>
                  <a:cubicBezTo>
                    <a:pt x="818" y="1052"/>
                    <a:pt x="327" y="561"/>
                    <a:pt x="0" y="0"/>
                  </a:cubicBezTo>
                  <a:cubicBezTo>
                    <a:pt x="0" y="701"/>
                    <a:pt x="0" y="1332"/>
                    <a:pt x="0" y="2034"/>
                  </a:cubicBezTo>
                  <a:cubicBezTo>
                    <a:pt x="3436" y="5961"/>
                    <a:pt x="7200" y="9818"/>
                    <a:pt x="11127" y="13605"/>
                  </a:cubicBezTo>
                  <a:cubicBezTo>
                    <a:pt x="13909" y="16270"/>
                    <a:pt x="17018" y="18935"/>
                    <a:pt x="20127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491" y="18865"/>
                    <a:pt x="15382" y="16130"/>
                    <a:pt x="12600" y="13325"/>
                  </a:cubicBezTo>
                  <a:cubicBezTo>
                    <a:pt x="8509" y="9468"/>
                    <a:pt x="4745" y="5540"/>
                    <a:pt x="1309" y="1543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77" name="Freeform 14"/>
            <p:cNvSpPr/>
            <p:nvPr/>
          </p:nvSpPr>
          <p:spPr>
            <a:xfrm>
              <a:off x="959824" y="6275199"/>
              <a:ext cx="171465" cy="3634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346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4011" y="14491"/>
                    <a:pt x="7005" y="7382"/>
                    <a:pt x="0" y="0"/>
                  </a:cubicBezTo>
                  <a:cubicBezTo>
                    <a:pt x="4670" y="7382"/>
                    <a:pt x="9924" y="14491"/>
                    <a:pt x="16346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78" name="Freeform 15"/>
            <p:cNvSpPr/>
            <p:nvPr/>
          </p:nvSpPr>
          <p:spPr>
            <a:xfrm>
              <a:off x="100641" y="2972659"/>
              <a:ext cx="821909" cy="3328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58" y="19745"/>
                  </a:moveTo>
                  <a:cubicBezTo>
                    <a:pt x="17596" y="18489"/>
                    <a:pt x="15775" y="17232"/>
                    <a:pt x="14076" y="15976"/>
                  </a:cubicBezTo>
                  <a:cubicBezTo>
                    <a:pt x="10193" y="13074"/>
                    <a:pt x="7160" y="10082"/>
                    <a:pt x="4854" y="7060"/>
                  </a:cubicBezTo>
                  <a:cubicBezTo>
                    <a:pt x="3519" y="5235"/>
                    <a:pt x="2427" y="3381"/>
                    <a:pt x="1456" y="1526"/>
                  </a:cubicBezTo>
                  <a:cubicBezTo>
                    <a:pt x="971" y="1017"/>
                    <a:pt x="485" y="509"/>
                    <a:pt x="0" y="0"/>
                  </a:cubicBezTo>
                  <a:cubicBezTo>
                    <a:pt x="971" y="2363"/>
                    <a:pt x="2306" y="4757"/>
                    <a:pt x="4004" y="7090"/>
                  </a:cubicBezTo>
                  <a:cubicBezTo>
                    <a:pt x="6189" y="10142"/>
                    <a:pt x="9222" y="13134"/>
                    <a:pt x="12984" y="16065"/>
                  </a:cubicBezTo>
                  <a:cubicBezTo>
                    <a:pt x="14926" y="17531"/>
                    <a:pt x="17110" y="18967"/>
                    <a:pt x="19416" y="20373"/>
                  </a:cubicBezTo>
                  <a:cubicBezTo>
                    <a:pt x="20144" y="20792"/>
                    <a:pt x="20872" y="21181"/>
                    <a:pt x="21600" y="21600"/>
                  </a:cubicBezTo>
                  <a:cubicBezTo>
                    <a:pt x="21357" y="21450"/>
                    <a:pt x="21236" y="21331"/>
                    <a:pt x="21115" y="21181"/>
                  </a:cubicBezTo>
                  <a:cubicBezTo>
                    <a:pt x="20508" y="20702"/>
                    <a:pt x="20022" y="20224"/>
                    <a:pt x="19658" y="19745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79" name="Freeform 16"/>
            <p:cNvSpPr/>
            <p:nvPr/>
          </p:nvSpPr>
          <p:spPr>
            <a:xfrm>
              <a:off x="26126" y="0"/>
              <a:ext cx="102473" cy="29279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5" h="21600" extrusionOk="0">
                  <a:moveTo>
                    <a:pt x="9565" y="19627"/>
                  </a:moveTo>
                  <a:cubicBezTo>
                    <a:pt x="10505" y="19763"/>
                    <a:pt x="10505" y="19899"/>
                    <a:pt x="10505" y="20035"/>
                  </a:cubicBezTo>
                  <a:cubicBezTo>
                    <a:pt x="13322" y="20511"/>
                    <a:pt x="17078" y="20988"/>
                    <a:pt x="19896" y="21498"/>
                  </a:cubicBezTo>
                  <a:cubicBezTo>
                    <a:pt x="19896" y="21532"/>
                    <a:pt x="19896" y="21566"/>
                    <a:pt x="20835" y="21600"/>
                  </a:cubicBezTo>
                  <a:cubicBezTo>
                    <a:pt x="18957" y="20920"/>
                    <a:pt x="17078" y="20273"/>
                    <a:pt x="15200" y="19593"/>
                  </a:cubicBezTo>
                  <a:cubicBezTo>
                    <a:pt x="7687" y="16123"/>
                    <a:pt x="3931" y="12654"/>
                    <a:pt x="3931" y="9150"/>
                  </a:cubicBezTo>
                  <a:cubicBezTo>
                    <a:pt x="4870" y="6089"/>
                    <a:pt x="7687" y="3061"/>
                    <a:pt x="13322" y="0"/>
                  </a:cubicBezTo>
                  <a:cubicBezTo>
                    <a:pt x="10505" y="0"/>
                    <a:pt x="10505" y="0"/>
                    <a:pt x="10505" y="0"/>
                  </a:cubicBezTo>
                  <a:cubicBezTo>
                    <a:pt x="3931" y="3027"/>
                    <a:pt x="1113" y="6089"/>
                    <a:pt x="174" y="9150"/>
                  </a:cubicBezTo>
                  <a:cubicBezTo>
                    <a:pt x="-765" y="12654"/>
                    <a:pt x="2052" y="16123"/>
                    <a:pt x="9565" y="19627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80" name="Freeform 17"/>
            <p:cNvSpPr/>
            <p:nvPr/>
          </p:nvSpPr>
          <p:spPr>
            <a:xfrm>
              <a:off x="78276" y="2715463"/>
              <a:ext cx="78278" cy="4938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541" y="3836"/>
                    <a:pt x="3812" y="7469"/>
                    <a:pt x="6353" y="11305"/>
                  </a:cubicBezTo>
                  <a:cubicBezTo>
                    <a:pt x="11435" y="14736"/>
                    <a:pt x="16518" y="18168"/>
                    <a:pt x="21600" y="21600"/>
                  </a:cubicBezTo>
                  <a:cubicBezTo>
                    <a:pt x="19059" y="17563"/>
                    <a:pt x="16518" y="13323"/>
                    <a:pt x="13976" y="9286"/>
                  </a:cubicBezTo>
                  <a:cubicBezTo>
                    <a:pt x="12706" y="9084"/>
                    <a:pt x="12706" y="8882"/>
                    <a:pt x="12706" y="8680"/>
                  </a:cubicBezTo>
                  <a:cubicBezTo>
                    <a:pt x="8894" y="5652"/>
                    <a:pt x="3812" y="2826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81" name="Freeform 18"/>
            <p:cNvSpPr/>
            <p:nvPr/>
          </p:nvSpPr>
          <p:spPr>
            <a:xfrm>
              <a:off x="769723" y="5250144"/>
              <a:ext cx="190102" cy="1025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3016"/>
                    <a:pt x="1054" y="6032"/>
                    <a:pt x="2634" y="9049"/>
                  </a:cubicBezTo>
                  <a:cubicBezTo>
                    <a:pt x="4215" y="11384"/>
                    <a:pt x="6322" y="13816"/>
                    <a:pt x="8956" y="16151"/>
                  </a:cubicBezTo>
                  <a:cubicBezTo>
                    <a:pt x="10010" y="16735"/>
                    <a:pt x="11590" y="17319"/>
                    <a:pt x="12644" y="17903"/>
                  </a:cubicBezTo>
                  <a:cubicBezTo>
                    <a:pt x="15805" y="19168"/>
                    <a:pt x="18439" y="20335"/>
                    <a:pt x="21600" y="21600"/>
                  </a:cubicBezTo>
                  <a:cubicBezTo>
                    <a:pt x="21073" y="21308"/>
                    <a:pt x="20546" y="20919"/>
                    <a:pt x="20020" y="20627"/>
                  </a:cubicBezTo>
                  <a:cubicBezTo>
                    <a:pt x="13698" y="16735"/>
                    <a:pt x="9483" y="12843"/>
                    <a:pt x="6849" y="8951"/>
                  </a:cubicBezTo>
                  <a:cubicBezTo>
                    <a:pt x="5795" y="6616"/>
                    <a:pt x="4741" y="4378"/>
                    <a:pt x="4215" y="2141"/>
                  </a:cubicBezTo>
                  <a:cubicBezTo>
                    <a:pt x="4215" y="2043"/>
                    <a:pt x="3688" y="1946"/>
                    <a:pt x="3688" y="1751"/>
                  </a:cubicBezTo>
                  <a:cubicBezTo>
                    <a:pt x="2634" y="1168"/>
                    <a:pt x="1054" y="584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82" name="Freeform 19"/>
            <p:cNvSpPr/>
            <p:nvPr/>
          </p:nvSpPr>
          <p:spPr>
            <a:xfrm>
              <a:off x="775314" y="1170426"/>
              <a:ext cx="2076203" cy="40480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6" y="21010"/>
                  </a:moveTo>
                  <a:cubicBezTo>
                    <a:pt x="480" y="18992"/>
                    <a:pt x="1248" y="17000"/>
                    <a:pt x="2400" y="15081"/>
                  </a:cubicBezTo>
                  <a:cubicBezTo>
                    <a:pt x="3600" y="13162"/>
                    <a:pt x="5232" y="11317"/>
                    <a:pt x="7152" y="9545"/>
                  </a:cubicBezTo>
                  <a:cubicBezTo>
                    <a:pt x="9072" y="7774"/>
                    <a:pt x="11280" y="6101"/>
                    <a:pt x="13680" y="4502"/>
                  </a:cubicBezTo>
                  <a:cubicBezTo>
                    <a:pt x="14880" y="3715"/>
                    <a:pt x="16176" y="2928"/>
                    <a:pt x="17472" y="2190"/>
                  </a:cubicBezTo>
                  <a:cubicBezTo>
                    <a:pt x="18144" y="1821"/>
                    <a:pt x="18816" y="1427"/>
                    <a:pt x="19488" y="1082"/>
                  </a:cubicBezTo>
                  <a:cubicBezTo>
                    <a:pt x="20208" y="713"/>
                    <a:pt x="20880" y="369"/>
                    <a:pt x="21600" y="25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0832" y="344"/>
                    <a:pt x="20160" y="689"/>
                    <a:pt x="19440" y="1058"/>
                  </a:cubicBezTo>
                  <a:cubicBezTo>
                    <a:pt x="18768" y="1402"/>
                    <a:pt x="18096" y="1771"/>
                    <a:pt x="17424" y="2165"/>
                  </a:cubicBezTo>
                  <a:cubicBezTo>
                    <a:pt x="16080" y="2903"/>
                    <a:pt x="14784" y="3666"/>
                    <a:pt x="13584" y="4453"/>
                  </a:cubicBezTo>
                  <a:cubicBezTo>
                    <a:pt x="11136" y="6052"/>
                    <a:pt x="8880" y="7725"/>
                    <a:pt x="6960" y="9496"/>
                  </a:cubicBezTo>
                  <a:cubicBezTo>
                    <a:pt x="4992" y="11243"/>
                    <a:pt x="3360" y="13113"/>
                    <a:pt x="2160" y="15031"/>
                  </a:cubicBezTo>
                  <a:cubicBezTo>
                    <a:pt x="912" y="16975"/>
                    <a:pt x="144" y="18968"/>
                    <a:pt x="0" y="21010"/>
                  </a:cubicBezTo>
                  <a:cubicBezTo>
                    <a:pt x="0" y="21059"/>
                    <a:pt x="0" y="21083"/>
                    <a:pt x="0" y="21133"/>
                  </a:cubicBezTo>
                  <a:cubicBezTo>
                    <a:pt x="96" y="21280"/>
                    <a:pt x="192" y="21452"/>
                    <a:pt x="336" y="21600"/>
                  </a:cubicBezTo>
                  <a:cubicBezTo>
                    <a:pt x="336" y="21403"/>
                    <a:pt x="336" y="21206"/>
                    <a:pt x="336" y="2101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83" name="Freeform 20"/>
            <p:cNvSpPr/>
            <p:nvPr/>
          </p:nvSpPr>
          <p:spPr>
            <a:xfrm>
              <a:off x="922549" y="6301291"/>
              <a:ext cx="162147" cy="337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101"/>
                    <a:pt x="9874" y="14499"/>
                    <a:pt x="1604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4194" y="14499"/>
                    <a:pt x="6789" y="7101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84" name="Freeform 21"/>
            <p:cNvSpPr/>
            <p:nvPr/>
          </p:nvSpPr>
          <p:spPr>
            <a:xfrm>
              <a:off x="769723" y="5130865"/>
              <a:ext cx="37276" cy="221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19800"/>
                  </a:moveTo>
                  <a:cubicBezTo>
                    <a:pt x="18900" y="20700"/>
                    <a:pt x="21600" y="21150"/>
                    <a:pt x="21600" y="21600"/>
                  </a:cubicBezTo>
                  <a:cubicBezTo>
                    <a:pt x="21600" y="17100"/>
                    <a:pt x="21600" y="13050"/>
                    <a:pt x="21600" y="8550"/>
                  </a:cubicBezTo>
                  <a:cubicBezTo>
                    <a:pt x="13500" y="5850"/>
                    <a:pt x="8100" y="2700"/>
                    <a:pt x="2700" y="0"/>
                  </a:cubicBezTo>
                  <a:cubicBezTo>
                    <a:pt x="0" y="4050"/>
                    <a:pt x="0" y="7650"/>
                    <a:pt x="0" y="11700"/>
                  </a:cubicBezTo>
                  <a:cubicBezTo>
                    <a:pt x="5400" y="14400"/>
                    <a:pt x="13500" y="17100"/>
                    <a:pt x="18900" y="198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85" name="Freeform 22"/>
            <p:cNvSpPr/>
            <p:nvPr/>
          </p:nvSpPr>
          <p:spPr>
            <a:xfrm>
              <a:off x="849863" y="6016138"/>
              <a:ext cx="238559" cy="622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08" y="2880"/>
                  </a:moveTo>
                  <a:cubicBezTo>
                    <a:pt x="2077" y="1920"/>
                    <a:pt x="831" y="960"/>
                    <a:pt x="0" y="0"/>
                  </a:cubicBezTo>
                  <a:cubicBezTo>
                    <a:pt x="1246" y="2560"/>
                    <a:pt x="2908" y="5120"/>
                    <a:pt x="4985" y="7680"/>
                  </a:cubicBezTo>
                  <a:cubicBezTo>
                    <a:pt x="5400" y="8480"/>
                    <a:pt x="5815" y="9120"/>
                    <a:pt x="6646" y="9920"/>
                  </a:cubicBezTo>
                  <a:cubicBezTo>
                    <a:pt x="11215" y="13760"/>
                    <a:pt x="16200" y="17760"/>
                    <a:pt x="2118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031" y="17440"/>
                    <a:pt x="13292" y="13280"/>
                    <a:pt x="9969" y="8960"/>
                  </a:cubicBezTo>
                  <a:cubicBezTo>
                    <a:pt x="7477" y="6880"/>
                    <a:pt x="5400" y="4960"/>
                    <a:pt x="2908" y="288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grpSp>
        <p:nvGrpSpPr>
          <p:cNvPr id="199" name="Group 9"/>
          <p:cNvGrpSpPr/>
          <p:nvPr/>
        </p:nvGrpSpPr>
        <p:grpSpPr>
          <a:xfrm>
            <a:off x="27221" y="-786"/>
            <a:ext cx="2356675" cy="6854040"/>
            <a:chOff x="0" y="0"/>
            <a:chExt cx="2356673" cy="6854039"/>
          </a:xfrm>
        </p:grpSpPr>
        <p:sp>
          <p:nvSpPr>
            <p:cNvPr id="187" name="Freeform 27"/>
            <p:cNvSpPr/>
            <p:nvPr/>
          </p:nvSpPr>
          <p:spPr>
            <a:xfrm>
              <a:off x="0" y="-1"/>
              <a:ext cx="494327" cy="4401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8" y="4930"/>
                  </a:moveTo>
                  <a:cubicBezTo>
                    <a:pt x="2307" y="6762"/>
                    <a:pt x="3565" y="8617"/>
                    <a:pt x="5452" y="10448"/>
                  </a:cubicBezTo>
                  <a:cubicBezTo>
                    <a:pt x="7130" y="12279"/>
                    <a:pt x="9227" y="14110"/>
                    <a:pt x="11953" y="15942"/>
                  </a:cubicBezTo>
                  <a:cubicBezTo>
                    <a:pt x="14470" y="17773"/>
                    <a:pt x="17616" y="19581"/>
                    <a:pt x="21181" y="21389"/>
                  </a:cubicBezTo>
                  <a:cubicBezTo>
                    <a:pt x="21390" y="21459"/>
                    <a:pt x="21600" y="21530"/>
                    <a:pt x="21600" y="21600"/>
                  </a:cubicBezTo>
                  <a:cubicBezTo>
                    <a:pt x="21390" y="21248"/>
                    <a:pt x="20971" y="20872"/>
                    <a:pt x="20761" y="20520"/>
                  </a:cubicBezTo>
                  <a:cubicBezTo>
                    <a:pt x="20761" y="20450"/>
                    <a:pt x="20761" y="20379"/>
                    <a:pt x="20761" y="20332"/>
                  </a:cubicBezTo>
                  <a:cubicBezTo>
                    <a:pt x="17825" y="18853"/>
                    <a:pt x="15309" y="17397"/>
                    <a:pt x="13212" y="15918"/>
                  </a:cubicBezTo>
                  <a:cubicBezTo>
                    <a:pt x="10485" y="14087"/>
                    <a:pt x="8179" y="12279"/>
                    <a:pt x="6291" y="10424"/>
                  </a:cubicBezTo>
                  <a:cubicBezTo>
                    <a:pt x="4404" y="8593"/>
                    <a:pt x="2936" y="6762"/>
                    <a:pt x="1887" y="4907"/>
                  </a:cubicBezTo>
                  <a:cubicBezTo>
                    <a:pt x="1468" y="3991"/>
                    <a:pt x="1049" y="3076"/>
                    <a:pt x="629" y="2160"/>
                  </a:cubicBezTo>
                  <a:cubicBezTo>
                    <a:pt x="419" y="1432"/>
                    <a:pt x="210" y="728"/>
                    <a:pt x="2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8"/>
                    <a:pt x="210" y="1432"/>
                    <a:pt x="210" y="2160"/>
                  </a:cubicBezTo>
                  <a:cubicBezTo>
                    <a:pt x="629" y="3076"/>
                    <a:pt x="839" y="3991"/>
                    <a:pt x="1468" y="49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88" name="Freeform 28"/>
            <p:cNvSpPr/>
            <p:nvPr/>
          </p:nvSpPr>
          <p:spPr>
            <a:xfrm>
              <a:off x="523067" y="4317258"/>
              <a:ext cx="423436" cy="15806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09" y="14989"/>
                  </a:moveTo>
                  <a:cubicBezTo>
                    <a:pt x="15709" y="17215"/>
                    <a:pt x="18409" y="19440"/>
                    <a:pt x="21600" y="21600"/>
                  </a:cubicBezTo>
                  <a:cubicBezTo>
                    <a:pt x="21600" y="21142"/>
                    <a:pt x="21600" y="20618"/>
                    <a:pt x="21600" y="20160"/>
                  </a:cubicBezTo>
                  <a:cubicBezTo>
                    <a:pt x="21600" y="20095"/>
                    <a:pt x="21600" y="19964"/>
                    <a:pt x="21600" y="19898"/>
                  </a:cubicBezTo>
                  <a:cubicBezTo>
                    <a:pt x="19391" y="18196"/>
                    <a:pt x="17182" y="16495"/>
                    <a:pt x="15218" y="14793"/>
                  </a:cubicBezTo>
                  <a:cubicBezTo>
                    <a:pt x="9327" y="9949"/>
                    <a:pt x="4173" y="4975"/>
                    <a:pt x="0" y="0"/>
                  </a:cubicBezTo>
                  <a:cubicBezTo>
                    <a:pt x="491" y="1375"/>
                    <a:pt x="982" y="2749"/>
                    <a:pt x="1718" y="4124"/>
                  </a:cubicBezTo>
                  <a:cubicBezTo>
                    <a:pt x="5155" y="7789"/>
                    <a:pt x="8836" y="11389"/>
                    <a:pt x="13009" y="1498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89" name="Freeform 29"/>
            <p:cNvSpPr/>
            <p:nvPr/>
          </p:nvSpPr>
          <p:spPr>
            <a:xfrm>
              <a:off x="979074" y="5863468"/>
              <a:ext cx="431100" cy="990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0" y="1565"/>
                  </a:moveTo>
                  <a:cubicBezTo>
                    <a:pt x="960" y="1043"/>
                    <a:pt x="480" y="522"/>
                    <a:pt x="0" y="0"/>
                  </a:cubicBezTo>
                  <a:cubicBezTo>
                    <a:pt x="0" y="939"/>
                    <a:pt x="0" y="1983"/>
                    <a:pt x="240" y="3026"/>
                  </a:cubicBezTo>
                  <a:cubicBezTo>
                    <a:pt x="3360" y="6470"/>
                    <a:pt x="6480" y="9913"/>
                    <a:pt x="10080" y="13252"/>
                  </a:cubicBezTo>
                  <a:cubicBezTo>
                    <a:pt x="12960" y="16070"/>
                    <a:pt x="16080" y="18887"/>
                    <a:pt x="1920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240" y="18783"/>
                    <a:pt x="15120" y="15861"/>
                    <a:pt x="12000" y="12835"/>
                  </a:cubicBezTo>
                  <a:cubicBezTo>
                    <a:pt x="8160" y="9183"/>
                    <a:pt x="4800" y="5322"/>
                    <a:pt x="1440" y="1565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90" name="Freeform 30"/>
            <p:cNvSpPr/>
            <p:nvPr/>
          </p:nvSpPr>
          <p:spPr>
            <a:xfrm>
              <a:off x="494326" y="4365158"/>
              <a:ext cx="551808" cy="22359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70" y="18917"/>
                  </a:moveTo>
                  <a:cubicBezTo>
                    <a:pt x="17468" y="17946"/>
                    <a:pt x="15965" y="16928"/>
                    <a:pt x="14650" y="15911"/>
                  </a:cubicBezTo>
                  <a:cubicBezTo>
                    <a:pt x="10706" y="12997"/>
                    <a:pt x="7701" y="9991"/>
                    <a:pt x="5447" y="6984"/>
                  </a:cubicBezTo>
                  <a:cubicBezTo>
                    <a:pt x="4132" y="5504"/>
                    <a:pt x="3193" y="3978"/>
                    <a:pt x="2442" y="2451"/>
                  </a:cubicBezTo>
                  <a:cubicBezTo>
                    <a:pt x="1690" y="1619"/>
                    <a:pt x="751" y="833"/>
                    <a:pt x="0" y="0"/>
                  </a:cubicBezTo>
                  <a:cubicBezTo>
                    <a:pt x="939" y="2359"/>
                    <a:pt x="2254" y="4718"/>
                    <a:pt x="3944" y="7030"/>
                  </a:cubicBezTo>
                  <a:cubicBezTo>
                    <a:pt x="6198" y="10083"/>
                    <a:pt x="9203" y="13090"/>
                    <a:pt x="12960" y="16050"/>
                  </a:cubicBezTo>
                  <a:cubicBezTo>
                    <a:pt x="14838" y="17484"/>
                    <a:pt x="16904" y="18964"/>
                    <a:pt x="19346" y="20397"/>
                  </a:cubicBezTo>
                  <a:cubicBezTo>
                    <a:pt x="20097" y="20767"/>
                    <a:pt x="20849" y="21184"/>
                    <a:pt x="21600" y="21600"/>
                  </a:cubicBezTo>
                  <a:cubicBezTo>
                    <a:pt x="21412" y="21461"/>
                    <a:pt x="21224" y="21322"/>
                    <a:pt x="21037" y="21184"/>
                  </a:cubicBezTo>
                  <a:cubicBezTo>
                    <a:pt x="20285" y="20444"/>
                    <a:pt x="19534" y="19657"/>
                    <a:pt x="18970" y="18917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91" name="Freeform 31"/>
            <p:cNvSpPr/>
            <p:nvPr/>
          </p:nvSpPr>
          <p:spPr>
            <a:xfrm>
              <a:off x="444311" y="1289983"/>
              <a:ext cx="170725" cy="3027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0" h="21600" extrusionOk="0">
                  <a:moveTo>
                    <a:pt x="9750" y="21600"/>
                  </a:moveTo>
                  <a:cubicBezTo>
                    <a:pt x="8550" y="21191"/>
                    <a:pt x="7950" y="20781"/>
                    <a:pt x="7350" y="20372"/>
                  </a:cubicBezTo>
                  <a:cubicBezTo>
                    <a:pt x="4350" y="18085"/>
                    <a:pt x="2550" y="15833"/>
                    <a:pt x="2550" y="13581"/>
                  </a:cubicBezTo>
                  <a:cubicBezTo>
                    <a:pt x="2550" y="11295"/>
                    <a:pt x="4350" y="9043"/>
                    <a:pt x="7350" y="6756"/>
                  </a:cubicBezTo>
                  <a:cubicBezTo>
                    <a:pt x="8550" y="5630"/>
                    <a:pt x="10350" y="4504"/>
                    <a:pt x="12750" y="3378"/>
                  </a:cubicBezTo>
                  <a:cubicBezTo>
                    <a:pt x="15150" y="2252"/>
                    <a:pt x="17550" y="1126"/>
                    <a:pt x="21150" y="0"/>
                  </a:cubicBezTo>
                  <a:cubicBezTo>
                    <a:pt x="20550" y="0"/>
                    <a:pt x="20550" y="0"/>
                    <a:pt x="20550" y="0"/>
                  </a:cubicBezTo>
                  <a:cubicBezTo>
                    <a:pt x="16950" y="1126"/>
                    <a:pt x="13950" y="2252"/>
                    <a:pt x="11550" y="3378"/>
                  </a:cubicBezTo>
                  <a:cubicBezTo>
                    <a:pt x="9150" y="4504"/>
                    <a:pt x="7350" y="5630"/>
                    <a:pt x="5550" y="6756"/>
                  </a:cubicBezTo>
                  <a:cubicBezTo>
                    <a:pt x="1950" y="9009"/>
                    <a:pt x="150" y="11295"/>
                    <a:pt x="150" y="13581"/>
                  </a:cubicBezTo>
                  <a:cubicBezTo>
                    <a:pt x="-450" y="15731"/>
                    <a:pt x="750" y="17915"/>
                    <a:pt x="3750" y="20099"/>
                  </a:cubicBezTo>
                  <a:cubicBezTo>
                    <a:pt x="5550" y="20576"/>
                    <a:pt x="7350" y="21088"/>
                    <a:pt x="9150" y="21566"/>
                  </a:cubicBezTo>
                  <a:cubicBezTo>
                    <a:pt x="9150" y="21566"/>
                    <a:pt x="9750" y="21600"/>
                    <a:pt x="9750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92" name="Freeform 32"/>
            <p:cNvSpPr/>
            <p:nvPr/>
          </p:nvSpPr>
          <p:spPr>
            <a:xfrm>
              <a:off x="1084453" y="6572387"/>
              <a:ext cx="134120" cy="2816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71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86" y="14644"/>
                    <a:pt x="6943" y="7322"/>
                    <a:pt x="0" y="0"/>
                  </a:cubicBezTo>
                  <a:cubicBezTo>
                    <a:pt x="4629" y="7322"/>
                    <a:pt x="10029" y="14644"/>
                    <a:pt x="16971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93" name="Freeform 33"/>
            <p:cNvSpPr/>
            <p:nvPr/>
          </p:nvSpPr>
          <p:spPr>
            <a:xfrm>
              <a:off x="475166" y="4108415"/>
              <a:ext cx="82390" cy="5115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82" y="10901"/>
                  </a:moveTo>
                  <a:cubicBezTo>
                    <a:pt x="10165" y="14535"/>
                    <a:pt x="16518" y="17966"/>
                    <a:pt x="21600" y="21600"/>
                  </a:cubicBezTo>
                  <a:cubicBezTo>
                    <a:pt x="17788" y="17361"/>
                    <a:pt x="15247" y="13121"/>
                    <a:pt x="12706" y="8882"/>
                  </a:cubicBezTo>
                  <a:cubicBezTo>
                    <a:pt x="12706" y="8882"/>
                    <a:pt x="11435" y="8680"/>
                    <a:pt x="11435" y="8680"/>
                  </a:cubicBezTo>
                  <a:cubicBezTo>
                    <a:pt x="7624" y="5854"/>
                    <a:pt x="3812" y="2826"/>
                    <a:pt x="0" y="0"/>
                  </a:cubicBezTo>
                  <a:cubicBezTo>
                    <a:pt x="0" y="404"/>
                    <a:pt x="0" y="1009"/>
                    <a:pt x="0" y="1615"/>
                  </a:cubicBezTo>
                  <a:cubicBezTo>
                    <a:pt x="1271" y="4643"/>
                    <a:pt x="3812" y="7873"/>
                    <a:pt x="5082" y="10901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94" name="Freeform 34"/>
            <p:cNvSpPr/>
            <p:nvPr/>
          </p:nvSpPr>
          <p:spPr>
            <a:xfrm>
              <a:off x="946501" y="3146585"/>
              <a:ext cx="1410173" cy="27168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8" y="21030"/>
                  </a:moveTo>
                  <a:cubicBezTo>
                    <a:pt x="661" y="19052"/>
                    <a:pt x="1396" y="17037"/>
                    <a:pt x="2571" y="15097"/>
                  </a:cubicBezTo>
                  <a:cubicBezTo>
                    <a:pt x="3747" y="13196"/>
                    <a:pt x="5363" y="11332"/>
                    <a:pt x="7273" y="9583"/>
                  </a:cubicBezTo>
                  <a:cubicBezTo>
                    <a:pt x="9110" y="7796"/>
                    <a:pt x="11314" y="6123"/>
                    <a:pt x="13739" y="4525"/>
                  </a:cubicBezTo>
                  <a:cubicBezTo>
                    <a:pt x="14914" y="3727"/>
                    <a:pt x="16163" y="2928"/>
                    <a:pt x="17486" y="2206"/>
                  </a:cubicBezTo>
                  <a:cubicBezTo>
                    <a:pt x="18147" y="1825"/>
                    <a:pt x="18808" y="1445"/>
                    <a:pt x="19469" y="1065"/>
                  </a:cubicBezTo>
                  <a:cubicBezTo>
                    <a:pt x="20131" y="723"/>
                    <a:pt x="20865" y="342"/>
                    <a:pt x="21600" y="0"/>
                  </a:cubicBezTo>
                  <a:cubicBezTo>
                    <a:pt x="21527" y="0"/>
                    <a:pt x="21527" y="0"/>
                    <a:pt x="21527" y="0"/>
                  </a:cubicBezTo>
                  <a:cubicBezTo>
                    <a:pt x="20792" y="342"/>
                    <a:pt x="20057" y="685"/>
                    <a:pt x="19396" y="1027"/>
                  </a:cubicBezTo>
                  <a:cubicBezTo>
                    <a:pt x="18735" y="1407"/>
                    <a:pt x="18073" y="1787"/>
                    <a:pt x="17412" y="2130"/>
                  </a:cubicBezTo>
                  <a:cubicBezTo>
                    <a:pt x="16016" y="2890"/>
                    <a:pt x="14767" y="3651"/>
                    <a:pt x="13592" y="4449"/>
                  </a:cubicBezTo>
                  <a:cubicBezTo>
                    <a:pt x="11094" y="6046"/>
                    <a:pt x="8890" y="7720"/>
                    <a:pt x="6980" y="9469"/>
                  </a:cubicBezTo>
                  <a:cubicBezTo>
                    <a:pt x="4996" y="11256"/>
                    <a:pt x="3380" y="13120"/>
                    <a:pt x="2204" y="15059"/>
                  </a:cubicBezTo>
                  <a:cubicBezTo>
                    <a:pt x="955" y="16923"/>
                    <a:pt x="220" y="18900"/>
                    <a:pt x="0" y="20877"/>
                  </a:cubicBezTo>
                  <a:cubicBezTo>
                    <a:pt x="220" y="21106"/>
                    <a:pt x="367" y="21334"/>
                    <a:pt x="514" y="21600"/>
                  </a:cubicBezTo>
                  <a:cubicBezTo>
                    <a:pt x="514" y="21410"/>
                    <a:pt x="514" y="21220"/>
                    <a:pt x="588" y="210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95" name="Freeform 35"/>
            <p:cNvSpPr/>
            <p:nvPr/>
          </p:nvSpPr>
          <p:spPr>
            <a:xfrm>
              <a:off x="1046133" y="6601126"/>
              <a:ext cx="120709" cy="2529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336"/>
                    <a:pt x="10368" y="14672"/>
                    <a:pt x="1641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24" y="14672"/>
                    <a:pt x="6912" y="7336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96" name="Freeform 36"/>
            <p:cNvSpPr/>
            <p:nvPr/>
          </p:nvSpPr>
          <p:spPr>
            <a:xfrm>
              <a:off x="946501" y="5897956"/>
              <a:ext cx="137953" cy="674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4596"/>
                    <a:pt x="1490" y="9191"/>
                    <a:pt x="5214" y="13634"/>
                  </a:cubicBezTo>
                  <a:cubicBezTo>
                    <a:pt x="8193" y="15013"/>
                    <a:pt x="10428" y="16545"/>
                    <a:pt x="13407" y="17923"/>
                  </a:cubicBezTo>
                  <a:cubicBezTo>
                    <a:pt x="16386" y="19149"/>
                    <a:pt x="18621" y="20374"/>
                    <a:pt x="21600" y="21600"/>
                  </a:cubicBezTo>
                  <a:cubicBezTo>
                    <a:pt x="20855" y="21294"/>
                    <a:pt x="20855" y="20987"/>
                    <a:pt x="20110" y="20681"/>
                  </a:cubicBezTo>
                  <a:cubicBezTo>
                    <a:pt x="11917" y="15013"/>
                    <a:pt x="7448" y="9191"/>
                    <a:pt x="5959" y="3370"/>
                  </a:cubicBezTo>
                  <a:cubicBezTo>
                    <a:pt x="5214" y="2757"/>
                    <a:pt x="3724" y="2298"/>
                    <a:pt x="2979" y="1685"/>
                  </a:cubicBezTo>
                  <a:cubicBezTo>
                    <a:pt x="1490" y="1072"/>
                    <a:pt x="745" y="460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97" name="Freeform 37"/>
            <p:cNvSpPr/>
            <p:nvPr/>
          </p:nvSpPr>
          <p:spPr>
            <a:xfrm>
              <a:off x="946501" y="5773415"/>
              <a:ext cx="38321" cy="228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700"/>
                  </a:moveTo>
                  <a:cubicBezTo>
                    <a:pt x="2700" y="13050"/>
                    <a:pt x="5400" y="14850"/>
                    <a:pt x="10800" y="16650"/>
                  </a:cubicBezTo>
                  <a:cubicBezTo>
                    <a:pt x="13500" y="18450"/>
                    <a:pt x="18900" y="19800"/>
                    <a:pt x="21600" y="21600"/>
                  </a:cubicBezTo>
                  <a:cubicBezTo>
                    <a:pt x="18900" y="17100"/>
                    <a:pt x="18900" y="12600"/>
                    <a:pt x="18900" y="8550"/>
                  </a:cubicBezTo>
                  <a:cubicBezTo>
                    <a:pt x="13500" y="5400"/>
                    <a:pt x="8100" y="2700"/>
                    <a:pt x="0" y="0"/>
                  </a:cubicBezTo>
                  <a:cubicBezTo>
                    <a:pt x="0" y="450"/>
                    <a:pt x="0" y="1350"/>
                    <a:pt x="0" y="1800"/>
                  </a:cubicBezTo>
                  <a:cubicBezTo>
                    <a:pt x="0" y="4950"/>
                    <a:pt x="0" y="8550"/>
                    <a:pt x="0" y="117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98" name="Freeform 38"/>
            <p:cNvSpPr/>
            <p:nvPr/>
          </p:nvSpPr>
          <p:spPr>
            <a:xfrm>
              <a:off x="979074" y="6323307"/>
              <a:ext cx="210760" cy="530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5449"/>
                  </a:moveTo>
                  <a:cubicBezTo>
                    <a:pt x="3436" y="3697"/>
                    <a:pt x="1964" y="1751"/>
                    <a:pt x="0" y="0"/>
                  </a:cubicBezTo>
                  <a:cubicBezTo>
                    <a:pt x="1473" y="3114"/>
                    <a:pt x="3436" y="6422"/>
                    <a:pt x="5400" y="9535"/>
                  </a:cubicBezTo>
                  <a:cubicBezTo>
                    <a:pt x="5891" y="10119"/>
                    <a:pt x="6382" y="10703"/>
                    <a:pt x="6873" y="11286"/>
                  </a:cubicBezTo>
                  <a:cubicBezTo>
                    <a:pt x="10800" y="14789"/>
                    <a:pt x="14727" y="18292"/>
                    <a:pt x="1914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182" y="17903"/>
                    <a:pt x="13745" y="14011"/>
                    <a:pt x="10800" y="10119"/>
                  </a:cubicBezTo>
                  <a:cubicBezTo>
                    <a:pt x="8836" y="8562"/>
                    <a:pt x="7364" y="7005"/>
                    <a:pt x="5400" y="544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200" name="Rectangle 6"/>
          <p:cNvSpPr/>
          <p:nvPr/>
        </p:nvSpPr>
        <p:spPr>
          <a:xfrm>
            <a:off x="-1" y="0"/>
            <a:ext cx="182882" cy="6858000"/>
          </a:xfrm>
          <a:prstGeom prst="rect">
            <a:avLst/>
          </a:prstGeom>
          <a:solidFill>
            <a:srgbClr val="766F54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01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2589211" y="2058749"/>
            <a:ext cx="8915401" cy="1468801"/>
          </a:xfrm>
          <a:prstGeom prst="rect">
            <a:avLst/>
          </a:prstGeom>
        </p:spPr>
        <p:txBody>
          <a:bodyPr anchor="b"/>
          <a:lstStyle>
            <a:lvl1pPr algn="l">
              <a:defRPr sz="400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Текст заголовка</a:t>
            </a:r>
          </a:p>
        </p:txBody>
      </p:sp>
      <p:sp>
        <p:nvSpPr>
          <p:cNvPr id="202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2589211" y="3530129"/>
            <a:ext cx="8915401" cy="8604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000"/>
              </a:spcBef>
              <a:buSzTx/>
              <a:buFontTx/>
              <a:buNone/>
              <a:defRPr sz="2000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indent="457200">
              <a:spcBef>
                <a:spcPts val="1000"/>
              </a:spcBef>
              <a:buSzTx/>
              <a:buFontTx/>
              <a:buNone/>
              <a:defRPr sz="2000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indent="914400">
              <a:spcBef>
                <a:spcPts val="1000"/>
              </a:spcBef>
              <a:buSzTx/>
              <a:buFontTx/>
              <a:buNone/>
              <a:defRPr sz="2000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indent="1371600">
              <a:spcBef>
                <a:spcPts val="1000"/>
              </a:spcBef>
              <a:buSzTx/>
              <a:buFontTx/>
              <a:buNone/>
              <a:defRPr sz="2000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indent="1828800">
              <a:spcBef>
                <a:spcPts val="1000"/>
              </a:spcBef>
              <a:buSzTx/>
              <a:buFontTx/>
              <a:buNone/>
              <a:defRPr sz="2000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03" name="Freeform 11"/>
          <p:cNvSpPr/>
          <p:nvPr/>
        </p:nvSpPr>
        <p:spPr>
          <a:xfrm flipV="1">
            <a:off x="-4189" y="3178175"/>
            <a:ext cx="1595613" cy="5072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8" h="21600" extrusionOk="0">
                <a:moveTo>
                  <a:pt x="21472" y="10154"/>
                </a:moveTo>
                <a:lnTo>
                  <a:pt x="18377" y="406"/>
                </a:lnTo>
                <a:cubicBezTo>
                  <a:pt x="18356" y="337"/>
                  <a:pt x="18331" y="272"/>
                  <a:pt x="18310" y="203"/>
                </a:cubicBezTo>
                <a:cubicBezTo>
                  <a:pt x="18247" y="0"/>
                  <a:pt x="18182" y="0"/>
                  <a:pt x="18117" y="0"/>
                </a:cubicBezTo>
                <a:lnTo>
                  <a:pt x="16891" y="0"/>
                </a:lnTo>
                <a:lnTo>
                  <a:pt x="0" y="151"/>
                </a:lnTo>
                <a:cubicBezTo>
                  <a:pt x="19" y="7301"/>
                  <a:pt x="39" y="14450"/>
                  <a:pt x="58" y="21600"/>
                </a:cubicBezTo>
                <a:lnTo>
                  <a:pt x="16891" y="21527"/>
                </a:lnTo>
                <a:lnTo>
                  <a:pt x="18117" y="21527"/>
                </a:lnTo>
                <a:cubicBezTo>
                  <a:pt x="18182" y="21527"/>
                  <a:pt x="18247" y="21324"/>
                  <a:pt x="18310" y="21324"/>
                </a:cubicBezTo>
                <a:cubicBezTo>
                  <a:pt x="18310" y="21120"/>
                  <a:pt x="18377" y="21120"/>
                  <a:pt x="18377" y="21120"/>
                </a:cubicBezTo>
                <a:lnTo>
                  <a:pt x="21472" y="11372"/>
                </a:lnTo>
                <a:cubicBezTo>
                  <a:pt x="21600" y="10966"/>
                  <a:pt x="21600" y="10560"/>
                  <a:pt x="21472" y="10154"/>
                </a:cubicBezTo>
                <a:close/>
              </a:path>
            </a:pathLst>
          </a:custGeom>
          <a:solidFill>
            <a:srgbClr val="A53010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04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924913" y="3239086"/>
            <a:ext cx="386667" cy="375231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E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Два объекта">
    <p:bg>
      <p:bgPr>
        <a:gradFill flip="none" rotWithShape="1">
          <a:gsLst>
            <a:gs pos="0">
              <a:srgbClr val="FFFFFF"/>
            </a:gs>
            <a:gs pos="100000">
              <a:srgbClr val="DFE8C4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3" name="Group 22"/>
          <p:cNvGrpSpPr/>
          <p:nvPr/>
        </p:nvGrpSpPr>
        <p:grpSpPr>
          <a:xfrm>
            <a:off x="1" y="228600"/>
            <a:ext cx="2851517" cy="6638629"/>
            <a:chOff x="0" y="0"/>
            <a:chExt cx="2851516" cy="6638628"/>
          </a:xfrm>
        </p:grpSpPr>
        <p:sp>
          <p:nvSpPr>
            <p:cNvPr id="211" name="Freeform 11"/>
            <p:cNvSpPr/>
            <p:nvPr/>
          </p:nvSpPr>
          <p:spPr>
            <a:xfrm>
              <a:off x="-1" y="2346443"/>
              <a:ext cx="100643" cy="626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9636" y="18582"/>
                    <a:pt x="18655" y="15724"/>
                    <a:pt x="16691" y="12706"/>
                  </a:cubicBezTo>
                  <a:cubicBezTo>
                    <a:pt x="10800" y="8576"/>
                    <a:pt x="5891" y="4288"/>
                    <a:pt x="0" y="0"/>
                  </a:cubicBezTo>
                  <a:cubicBezTo>
                    <a:pt x="0" y="5559"/>
                    <a:pt x="0" y="5559"/>
                    <a:pt x="0" y="5559"/>
                  </a:cubicBezTo>
                  <a:cubicBezTo>
                    <a:pt x="5891" y="10165"/>
                    <a:pt x="12764" y="14929"/>
                    <a:pt x="19636" y="19694"/>
                  </a:cubicBezTo>
                  <a:cubicBezTo>
                    <a:pt x="19636" y="20329"/>
                    <a:pt x="20618" y="20965"/>
                    <a:pt x="21600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12" name="Freeform 12"/>
            <p:cNvSpPr/>
            <p:nvPr/>
          </p:nvSpPr>
          <p:spPr>
            <a:xfrm>
              <a:off x="128598" y="2927929"/>
              <a:ext cx="646718" cy="23222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69" y="15000"/>
                  </a:moveTo>
                  <a:cubicBezTo>
                    <a:pt x="15891" y="17229"/>
                    <a:pt x="18514" y="19414"/>
                    <a:pt x="21446" y="21600"/>
                  </a:cubicBezTo>
                  <a:cubicBezTo>
                    <a:pt x="21446" y="21214"/>
                    <a:pt x="21446" y="20871"/>
                    <a:pt x="21600" y="20486"/>
                  </a:cubicBezTo>
                  <a:cubicBezTo>
                    <a:pt x="19131" y="18643"/>
                    <a:pt x="16817" y="16757"/>
                    <a:pt x="14657" y="14871"/>
                  </a:cubicBezTo>
                  <a:cubicBezTo>
                    <a:pt x="8949" y="9986"/>
                    <a:pt x="4166" y="5014"/>
                    <a:pt x="0" y="0"/>
                  </a:cubicBezTo>
                  <a:cubicBezTo>
                    <a:pt x="309" y="857"/>
                    <a:pt x="617" y="1757"/>
                    <a:pt x="926" y="2614"/>
                  </a:cubicBezTo>
                  <a:cubicBezTo>
                    <a:pt x="4629" y="6771"/>
                    <a:pt x="8640" y="10929"/>
                    <a:pt x="13269" y="150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13" name="Freeform 13"/>
            <p:cNvSpPr/>
            <p:nvPr/>
          </p:nvSpPr>
          <p:spPr>
            <a:xfrm>
              <a:off x="806998" y="5218460"/>
              <a:ext cx="609443" cy="1420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9" y="1543"/>
                  </a:moveTo>
                  <a:cubicBezTo>
                    <a:pt x="818" y="1052"/>
                    <a:pt x="327" y="561"/>
                    <a:pt x="0" y="0"/>
                  </a:cubicBezTo>
                  <a:cubicBezTo>
                    <a:pt x="0" y="701"/>
                    <a:pt x="0" y="1332"/>
                    <a:pt x="0" y="2034"/>
                  </a:cubicBezTo>
                  <a:cubicBezTo>
                    <a:pt x="3436" y="5961"/>
                    <a:pt x="7200" y="9818"/>
                    <a:pt x="11127" y="13605"/>
                  </a:cubicBezTo>
                  <a:cubicBezTo>
                    <a:pt x="13909" y="16270"/>
                    <a:pt x="17018" y="18935"/>
                    <a:pt x="20127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491" y="18865"/>
                    <a:pt x="15382" y="16130"/>
                    <a:pt x="12600" y="13325"/>
                  </a:cubicBezTo>
                  <a:cubicBezTo>
                    <a:pt x="8509" y="9468"/>
                    <a:pt x="4745" y="5540"/>
                    <a:pt x="1309" y="1543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14" name="Freeform 14"/>
            <p:cNvSpPr/>
            <p:nvPr/>
          </p:nvSpPr>
          <p:spPr>
            <a:xfrm>
              <a:off x="959824" y="6275199"/>
              <a:ext cx="171465" cy="3634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346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4011" y="14491"/>
                    <a:pt x="7005" y="7382"/>
                    <a:pt x="0" y="0"/>
                  </a:cubicBezTo>
                  <a:cubicBezTo>
                    <a:pt x="4670" y="7382"/>
                    <a:pt x="9924" y="14491"/>
                    <a:pt x="16346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15" name="Freeform 15"/>
            <p:cNvSpPr/>
            <p:nvPr/>
          </p:nvSpPr>
          <p:spPr>
            <a:xfrm>
              <a:off x="100641" y="2972659"/>
              <a:ext cx="821909" cy="3328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58" y="19745"/>
                  </a:moveTo>
                  <a:cubicBezTo>
                    <a:pt x="17596" y="18489"/>
                    <a:pt x="15775" y="17232"/>
                    <a:pt x="14076" y="15976"/>
                  </a:cubicBezTo>
                  <a:cubicBezTo>
                    <a:pt x="10193" y="13074"/>
                    <a:pt x="7160" y="10082"/>
                    <a:pt x="4854" y="7060"/>
                  </a:cubicBezTo>
                  <a:cubicBezTo>
                    <a:pt x="3519" y="5235"/>
                    <a:pt x="2427" y="3381"/>
                    <a:pt x="1456" y="1526"/>
                  </a:cubicBezTo>
                  <a:cubicBezTo>
                    <a:pt x="971" y="1017"/>
                    <a:pt x="485" y="509"/>
                    <a:pt x="0" y="0"/>
                  </a:cubicBezTo>
                  <a:cubicBezTo>
                    <a:pt x="971" y="2363"/>
                    <a:pt x="2306" y="4757"/>
                    <a:pt x="4004" y="7090"/>
                  </a:cubicBezTo>
                  <a:cubicBezTo>
                    <a:pt x="6189" y="10142"/>
                    <a:pt x="9222" y="13134"/>
                    <a:pt x="12984" y="16065"/>
                  </a:cubicBezTo>
                  <a:cubicBezTo>
                    <a:pt x="14926" y="17531"/>
                    <a:pt x="17110" y="18967"/>
                    <a:pt x="19416" y="20373"/>
                  </a:cubicBezTo>
                  <a:cubicBezTo>
                    <a:pt x="20144" y="20792"/>
                    <a:pt x="20872" y="21181"/>
                    <a:pt x="21600" y="21600"/>
                  </a:cubicBezTo>
                  <a:cubicBezTo>
                    <a:pt x="21357" y="21450"/>
                    <a:pt x="21236" y="21331"/>
                    <a:pt x="21115" y="21181"/>
                  </a:cubicBezTo>
                  <a:cubicBezTo>
                    <a:pt x="20508" y="20702"/>
                    <a:pt x="20022" y="20224"/>
                    <a:pt x="19658" y="19745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16" name="Freeform 16"/>
            <p:cNvSpPr/>
            <p:nvPr/>
          </p:nvSpPr>
          <p:spPr>
            <a:xfrm>
              <a:off x="26126" y="0"/>
              <a:ext cx="102473" cy="29279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5" h="21600" extrusionOk="0">
                  <a:moveTo>
                    <a:pt x="9565" y="19627"/>
                  </a:moveTo>
                  <a:cubicBezTo>
                    <a:pt x="10505" y="19763"/>
                    <a:pt x="10505" y="19899"/>
                    <a:pt x="10505" y="20035"/>
                  </a:cubicBezTo>
                  <a:cubicBezTo>
                    <a:pt x="13322" y="20511"/>
                    <a:pt x="17078" y="20988"/>
                    <a:pt x="19896" y="21498"/>
                  </a:cubicBezTo>
                  <a:cubicBezTo>
                    <a:pt x="19896" y="21532"/>
                    <a:pt x="19896" y="21566"/>
                    <a:pt x="20835" y="21600"/>
                  </a:cubicBezTo>
                  <a:cubicBezTo>
                    <a:pt x="18957" y="20920"/>
                    <a:pt x="17078" y="20273"/>
                    <a:pt x="15200" y="19593"/>
                  </a:cubicBezTo>
                  <a:cubicBezTo>
                    <a:pt x="7687" y="16123"/>
                    <a:pt x="3931" y="12654"/>
                    <a:pt x="3931" y="9150"/>
                  </a:cubicBezTo>
                  <a:cubicBezTo>
                    <a:pt x="4870" y="6089"/>
                    <a:pt x="7687" y="3061"/>
                    <a:pt x="13322" y="0"/>
                  </a:cubicBezTo>
                  <a:cubicBezTo>
                    <a:pt x="10505" y="0"/>
                    <a:pt x="10505" y="0"/>
                    <a:pt x="10505" y="0"/>
                  </a:cubicBezTo>
                  <a:cubicBezTo>
                    <a:pt x="3931" y="3027"/>
                    <a:pt x="1113" y="6089"/>
                    <a:pt x="174" y="9150"/>
                  </a:cubicBezTo>
                  <a:cubicBezTo>
                    <a:pt x="-765" y="12654"/>
                    <a:pt x="2052" y="16123"/>
                    <a:pt x="9565" y="19627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17" name="Freeform 17"/>
            <p:cNvSpPr/>
            <p:nvPr/>
          </p:nvSpPr>
          <p:spPr>
            <a:xfrm>
              <a:off x="78276" y="2715463"/>
              <a:ext cx="78278" cy="4938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541" y="3836"/>
                    <a:pt x="3812" y="7469"/>
                    <a:pt x="6353" y="11305"/>
                  </a:cubicBezTo>
                  <a:cubicBezTo>
                    <a:pt x="11435" y="14736"/>
                    <a:pt x="16518" y="18168"/>
                    <a:pt x="21600" y="21600"/>
                  </a:cubicBezTo>
                  <a:cubicBezTo>
                    <a:pt x="19059" y="17563"/>
                    <a:pt x="16518" y="13323"/>
                    <a:pt x="13976" y="9286"/>
                  </a:cubicBezTo>
                  <a:cubicBezTo>
                    <a:pt x="12706" y="9084"/>
                    <a:pt x="12706" y="8882"/>
                    <a:pt x="12706" y="8680"/>
                  </a:cubicBezTo>
                  <a:cubicBezTo>
                    <a:pt x="8894" y="5652"/>
                    <a:pt x="3812" y="2826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18" name="Freeform 18"/>
            <p:cNvSpPr/>
            <p:nvPr/>
          </p:nvSpPr>
          <p:spPr>
            <a:xfrm>
              <a:off x="769723" y="5250144"/>
              <a:ext cx="190102" cy="1025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3016"/>
                    <a:pt x="1054" y="6032"/>
                    <a:pt x="2634" y="9049"/>
                  </a:cubicBezTo>
                  <a:cubicBezTo>
                    <a:pt x="4215" y="11384"/>
                    <a:pt x="6322" y="13816"/>
                    <a:pt x="8956" y="16151"/>
                  </a:cubicBezTo>
                  <a:cubicBezTo>
                    <a:pt x="10010" y="16735"/>
                    <a:pt x="11590" y="17319"/>
                    <a:pt x="12644" y="17903"/>
                  </a:cubicBezTo>
                  <a:cubicBezTo>
                    <a:pt x="15805" y="19168"/>
                    <a:pt x="18439" y="20335"/>
                    <a:pt x="21600" y="21600"/>
                  </a:cubicBezTo>
                  <a:cubicBezTo>
                    <a:pt x="21073" y="21308"/>
                    <a:pt x="20546" y="20919"/>
                    <a:pt x="20020" y="20627"/>
                  </a:cubicBezTo>
                  <a:cubicBezTo>
                    <a:pt x="13698" y="16735"/>
                    <a:pt x="9483" y="12843"/>
                    <a:pt x="6849" y="8951"/>
                  </a:cubicBezTo>
                  <a:cubicBezTo>
                    <a:pt x="5795" y="6616"/>
                    <a:pt x="4741" y="4378"/>
                    <a:pt x="4215" y="2141"/>
                  </a:cubicBezTo>
                  <a:cubicBezTo>
                    <a:pt x="4215" y="2043"/>
                    <a:pt x="3688" y="1946"/>
                    <a:pt x="3688" y="1751"/>
                  </a:cubicBezTo>
                  <a:cubicBezTo>
                    <a:pt x="2634" y="1168"/>
                    <a:pt x="1054" y="584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19" name="Freeform 19"/>
            <p:cNvSpPr/>
            <p:nvPr/>
          </p:nvSpPr>
          <p:spPr>
            <a:xfrm>
              <a:off x="775314" y="1170426"/>
              <a:ext cx="2076203" cy="40480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6" y="21010"/>
                  </a:moveTo>
                  <a:cubicBezTo>
                    <a:pt x="480" y="18992"/>
                    <a:pt x="1248" y="17000"/>
                    <a:pt x="2400" y="15081"/>
                  </a:cubicBezTo>
                  <a:cubicBezTo>
                    <a:pt x="3600" y="13162"/>
                    <a:pt x="5232" y="11317"/>
                    <a:pt x="7152" y="9545"/>
                  </a:cubicBezTo>
                  <a:cubicBezTo>
                    <a:pt x="9072" y="7774"/>
                    <a:pt x="11280" y="6101"/>
                    <a:pt x="13680" y="4502"/>
                  </a:cubicBezTo>
                  <a:cubicBezTo>
                    <a:pt x="14880" y="3715"/>
                    <a:pt x="16176" y="2928"/>
                    <a:pt x="17472" y="2190"/>
                  </a:cubicBezTo>
                  <a:cubicBezTo>
                    <a:pt x="18144" y="1821"/>
                    <a:pt x="18816" y="1427"/>
                    <a:pt x="19488" y="1082"/>
                  </a:cubicBezTo>
                  <a:cubicBezTo>
                    <a:pt x="20208" y="713"/>
                    <a:pt x="20880" y="369"/>
                    <a:pt x="21600" y="25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0832" y="344"/>
                    <a:pt x="20160" y="689"/>
                    <a:pt x="19440" y="1058"/>
                  </a:cubicBezTo>
                  <a:cubicBezTo>
                    <a:pt x="18768" y="1402"/>
                    <a:pt x="18096" y="1771"/>
                    <a:pt x="17424" y="2165"/>
                  </a:cubicBezTo>
                  <a:cubicBezTo>
                    <a:pt x="16080" y="2903"/>
                    <a:pt x="14784" y="3666"/>
                    <a:pt x="13584" y="4453"/>
                  </a:cubicBezTo>
                  <a:cubicBezTo>
                    <a:pt x="11136" y="6052"/>
                    <a:pt x="8880" y="7725"/>
                    <a:pt x="6960" y="9496"/>
                  </a:cubicBezTo>
                  <a:cubicBezTo>
                    <a:pt x="4992" y="11243"/>
                    <a:pt x="3360" y="13113"/>
                    <a:pt x="2160" y="15031"/>
                  </a:cubicBezTo>
                  <a:cubicBezTo>
                    <a:pt x="912" y="16975"/>
                    <a:pt x="144" y="18968"/>
                    <a:pt x="0" y="21010"/>
                  </a:cubicBezTo>
                  <a:cubicBezTo>
                    <a:pt x="0" y="21059"/>
                    <a:pt x="0" y="21083"/>
                    <a:pt x="0" y="21133"/>
                  </a:cubicBezTo>
                  <a:cubicBezTo>
                    <a:pt x="96" y="21280"/>
                    <a:pt x="192" y="21452"/>
                    <a:pt x="336" y="21600"/>
                  </a:cubicBezTo>
                  <a:cubicBezTo>
                    <a:pt x="336" y="21403"/>
                    <a:pt x="336" y="21206"/>
                    <a:pt x="336" y="2101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20" name="Freeform 20"/>
            <p:cNvSpPr/>
            <p:nvPr/>
          </p:nvSpPr>
          <p:spPr>
            <a:xfrm>
              <a:off x="922549" y="6301291"/>
              <a:ext cx="162147" cy="337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101"/>
                    <a:pt x="9874" y="14499"/>
                    <a:pt x="1604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4194" y="14499"/>
                    <a:pt x="6789" y="7101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21" name="Freeform 21"/>
            <p:cNvSpPr/>
            <p:nvPr/>
          </p:nvSpPr>
          <p:spPr>
            <a:xfrm>
              <a:off x="769723" y="5130865"/>
              <a:ext cx="37276" cy="221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19800"/>
                  </a:moveTo>
                  <a:cubicBezTo>
                    <a:pt x="18900" y="20700"/>
                    <a:pt x="21600" y="21150"/>
                    <a:pt x="21600" y="21600"/>
                  </a:cubicBezTo>
                  <a:cubicBezTo>
                    <a:pt x="21600" y="17100"/>
                    <a:pt x="21600" y="13050"/>
                    <a:pt x="21600" y="8550"/>
                  </a:cubicBezTo>
                  <a:cubicBezTo>
                    <a:pt x="13500" y="5850"/>
                    <a:pt x="8100" y="2700"/>
                    <a:pt x="2700" y="0"/>
                  </a:cubicBezTo>
                  <a:cubicBezTo>
                    <a:pt x="0" y="4050"/>
                    <a:pt x="0" y="7650"/>
                    <a:pt x="0" y="11700"/>
                  </a:cubicBezTo>
                  <a:cubicBezTo>
                    <a:pt x="5400" y="14400"/>
                    <a:pt x="13500" y="17100"/>
                    <a:pt x="18900" y="198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22" name="Freeform 22"/>
            <p:cNvSpPr/>
            <p:nvPr/>
          </p:nvSpPr>
          <p:spPr>
            <a:xfrm>
              <a:off x="849863" y="6016138"/>
              <a:ext cx="238559" cy="622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08" y="2880"/>
                  </a:moveTo>
                  <a:cubicBezTo>
                    <a:pt x="2077" y="1920"/>
                    <a:pt x="831" y="960"/>
                    <a:pt x="0" y="0"/>
                  </a:cubicBezTo>
                  <a:cubicBezTo>
                    <a:pt x="1246" y="2560"/>
                    <a:pt x="2908" y="5120"/>
                    <a:pt x="4985" y="7680"/>
                  </a:cubicBezTo>
                  <a:cubicBezTo>
                    <a:pt x="5400" y="8480"/>
                    <a:pt x="5815" y="9120"/>
                    <a:pt x="6646" y="9920"/>
                  </a:cubicBezTo>
                  <a:cubicBezTo>
                    <a:pt x="11215" y="13760"/>
                    <a:pt x="16200" y="17760"/>
                    <a:pt x="2118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031" y="17440"/>
                    <a:pt x="13292" y="13280"/>
                    <a:pt x="9969" y="8960"/>
                  </a:cubicBezTo>
                  <a:cubicBezTo>
                    <a:pt x="7477" y="6880"/>
                    <a:pt x="5400" y="4960"/>
                    <a:pt x="2908" y="288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grpSp>
        <p:nvGrpSpPr>
          <p:cNvPr id="236" name="Group 9"/>
          <p:cNvGrpSpPr/>
          <p:nvPr/>
        </p:nvGrpSpPr>
        <p:grpSpPr>
          <a:xfrm>
            <a:off x="27221" y="-786"/>
            <a:ext cx="2356675" cy="6854040"/>
            <a:chOff x="0" y="0"/>
            <a:chExt cx="2356673" cy="6854039"/>
          </a:xfrm>
        </p:grpSpPr>
        <p:sp>
          <p:nvSpPr>
            <p:cNvPr id="224" name="Freeform 27"/>
            <p:cNvSpPr/>
            <p:nvPr/>
          </p:nvSpPr>
          <p:spPr>
            <a:xfrm>
              <a:off x="0" y="-1"/>
              <a:ext cx="494327" cy="4401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8" y="4930"/>
                  </a:moveTo>
                  <a:cubicBezTo>
                    <a:pt x="2307" y="6762"/>
                    <a:pt x="3565" y="8617"/>
                    <a:pt x="5452" y="10448"/>
                  </a:cubicBezTo>
                  <a:cubicBezTo>
                    <a:pt x="7130" y="12279"/>
                    <a:pt x="9227" y="14110"/>
                    <a:pt x="11953" y="15942"/>
                  </a:cubicBezTo>
                  <a:cubicBezTo>
                    <a:pt x="14470" y="17773"/>
                    <a:pt x="17616" y="19581"/>
                    <a:pt x="21181" y="21389"/>
                  </a:cubicBezTo>
                  <a:cubicBezTo>
                    <a:pt x="21390" y="21459"/>
                    <a:pt x="21600" y="21530"/>
                    <a:pt x="21600" y="21600"/>
                  </a:cubicBezTo>
                  <a:cubicBezTo>
                    <a:pt x="21390" y="21248"/>
                    <a:pt x="20971" y="20872"/>
                    <a:pt x="20761" y="20520"/>
                  </a:cubicBezTo>
                  <a:cubicBezTo>
                    <a:pt x="20761" y="20450"/>
                    <a:pt x="20761" y="20379"/>
                    <a:pt x="20761" y="20332"/>
                  </a:cubicBezTo>
                  <a:cubicBezTo>
                    <a:pt x="17825" y="18853"/>
                    <a:pt x="15309" y="17397"/>
                    <a:pt x="13212" y="15918"/>
                  </a:cubicBezTo>
                  <a:cubicBezTo>
                    <a:pt x="10485" y="14087"/>
                    <a:pt x="8179" y="12279"/>
                    <a:pt x="6291" y="10424"/>
                  </a:cubicBezTo>
                  <a:cubicBezTo>
                    <a:pt x="4404" y="8593"/>
                    <a:pt x="2936" y="6762"/>
                    <a:pt x="1887" y="4907"/>
                  </a:cubicBezTo>
                  <a:cubicBezTo>
                    <a:pt x="1468" y="3991"/>
                    <a:pt x="1049" y="3076"/>
                    <a:pt x="629" y="2160"/>
                  </a:cubicBezTo>
                  <a:cubicBezTo>
                    <a:pt x="419" y="1432"/>
                    <a:pt x="210" y="728"/>
                    <a:pt x="2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8"/>
                    <a:pt x="210" y="1432"/>
                    <a:pt x="210" y="2160"/>
                  </a:cubicBezTo>
                  <a:cubicBezTo>
                    <a:pt x="629" y="3076"/>
                    <a:pt x="839" y="3991"/>
                    <a:pt x="1468" y="49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25" name="Freeform 28"/>
            <p:cNvSpPr/>
            <p:nvPr/>
          </p:nvSpPr>
          <p:spPr>
            <a:xfrm>
              <a:off x="523067" y="4317258"/>
              <a:ext cx="423436" cy="15806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09" y="14989"/>
                  </a:moveTo>
                  <a:cubicBezTo>
                    <a:pt x="15709" y="17215"/>
                    <a:pt x="18409" y="19440"/>
                    <a:pt x="21600" y="21600"/>
                  </a:cubicBezTo>
                  <a:cubicBezTo>
                    <a:pt x="21600" y="21142"/>
                    <a:pt x="21600" y="20618"/>
                    <a:pt x="21600" y="20160"/>
                  </a:cubicBezTo>
                  <a:cubicBezTo>
                    <a:pt x="21600" y="20095"/>
                    <a:pt x="21600" y="19964"/>
                    <a:pt x="21600" y="19898"/>
                  </a:cubicBezTo>
                  <a:cubicBezTo>
                    <a:pt x="19391" y="18196"/>
                    <a:pt x="17182" y="16495"/>
                    <a:pt x="15218" y="14793"/>
                  </a:cubicBezTo>
                  <a:cubicBezTo>
                    <a:pt x="9327" y="9949"/>
                    <a:pt x="4173" y="4975"/>
                    <a:pt x="0" y="0"/>
                  </a:cubicBezTo>
                  <a:cubicBezTo>
                    <a:pt x="491" y="1375"/>
                    <a:pt x="982" y="2749"/>
                    <a:pt x="1718" y="4124"/>
                  </a:cubicBezTo>
                  <a:cubicBezTo>
                    <a:pt x="5155" y="7789"/>
                    <a:pt x="8836" y="11389"/>
                    <a:pt x="13009" y="1498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26" name="Freeform 29"/>
            <p:cNvSpPr/>
            <p:nvPr/>
          </p:nvSpPr>
          <p:spPr>
            <a:xfrm>
              <a:off x="979074" y="5863468"/>
              <a:ext cx="431100" cy="990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0" y="1565"/>
                  </a:moveTo>
                  <a:cubicBezTo>
                    <a:pt x="960" y="1043"/>
                    <a:pt x="480" y="522"/>
                    <a:pt x="0" y="0"/>
                  </a:cubicBezTo>
                  <a:cubicBezTo>
                    <a:pt x="0" y="939"/>
                    <a:pt x="0" y="1983"/>
                    <a:pt x="240" y="3026"/>
                  </a:cubicBezTo>
                  <a:cubicBezTo>
                    <a:pt x="3360" y="6470"/>
                    <a:pt x="6480" y="9913"/>
                    <a:pt x="10080" y="13252"/>
                  </a:cubicBezTo>
                  <a:cubicBezTo>
                    <a:pt x="12960" y="16070"/>
                    <a:pt x="16080" y="18887"/>
                    <a:pt x="1920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240" y="18783"/>
                    <a:pt x="15120" y="15861"/>
                    <a:pt x="12000" y="12835"/>
                  </a:cubicBezTo>
                  <a:cubicBezTo>
                    <a:pt x="8160" y="9183"/>
                    <a:pt x="4800" y="5322"/>
                    <a:pt x="1440" y="1565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27" name="Freeform 30"/>
            <p:cNvSpPr/>
            <p:nvPr/>
          </p:nvSpPr>
          <p:spPr>
            <a:xfrm>
              <a:off x="494326" y="4365158"/>
              <a:ext cx="551808" cy="22359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70" y="18917"/>
                  </a:moveTo>
                  <a:cubicBezTo>
                    <a:pt x="17468" y="17946"/>
                    <a:pt x="15965" y="16928"/>
                    <a:pt x="14650" y="15911"/>
                  </a:cubicBezTo>
                  <a:cubicBezTo>
                    <a:pt x="10706" y="12997"/>
                    <a:pt x="7701" y="9991"/>
                    <a:pt x="5447" y="6984"/>
                  </a:cubicBezTo>
                  <a:cubicBezTo>
                    <a:pt x="4132" y="5504"/>
                    <a:pt x="3193" y="3978"/>
                    <a:pt x="2442" y="2451"/>
                  </a:cubicBezTo>
                  <a:cubicBezTo>
                    <a:pt x="1690" y="1619"/>
                    <a:pt x="751" y="833"/>
                    <a:pt x="0" y="0"/>
                  </a:cubicBezTo>
                  <a:cubicBezTo>
                    <a:pt x="939" y="2359"/>
                    <a:pt x="2254" y="4718"/>
                    <a:pt x="3944" y="7030"/>
                  </a:cubicBezTo>
                  <a:cubicBezTo>
                    <a:pt x="6198" y="10083"/>
                    <a:pt x="9203" y="13090"/>
                    <a:pt x="12960" y="16050"/>
                  </a:cubicBezTo>
                  <a:cubicBezTo>
                    <a:pt x="14838" y="17484"/>
                    <a:pt x="16904" y="18964"/>
                    <a:pt x="19346" y="20397"/>
                  </a:cubicBezTo>
                  <a:cubicBezTo>
                    <a:pt x="20097" y="20767"/>
                    <a:pt x="20849" y="21184"/>
                    <a:pt x="21600" y="21600"/>
                  </a:cubicBezTo>
                  <a:cubicBezTo>
                    <a:pt x="21412" y="21461"/>
                    <a:pt x="21224" y="21322"/>
                    <a:pt x="21037" y="21184"/>
                  </a:cubicBezTo>
                  <a:cubicBezTo>
                    <a:pt x="20285" y="20444"/>
                    <a:pt x="19534" y="19657"/>
                    <a:pt x="18970" y="18917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28" name="Freeform 31"/>
            <p:cNvSpPr/>
            <p:nvPr/>
          </p:nvSpPr>
          <p:spPr>
            <a:xfrm>
              <a:off x="444311" y="1289983"/>
              <a:ext cx="170725" cy="3027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0" h="21600" extrusionOk="0">
                  <a:moveTo>
                    <a:pt x="9750" y="21600"/>
                  </a:moveTo>
                  <a:cubicBezTo>
                    <a:pt x="8550" y="21191"/>
                    <a:pt x="7950" y="20781"/>
                    <a:pt x="7350" y="20372"/>
                  </a:cubicBezTo>
                  <a:cubicBezTo>
                    <a:pt x="4350" y="18085"/>
                    <a:pt x="2550" y="15833"/>
                    <a:pt x="2550" y="13581"/>
                  </a:cubicBezTo>
                  <a:cubicBezTo>
                    <a:pt x="2550" y="11295"/>
                    <a:pt x="4350" y="9043"/>
                    <a:pt x="7350" y="6756"/>
                  </a:cubicBezTo>
                  <a:cubicBezTo>
                    <a:pt x="8550" y="5630"/>
                    <a:pt x="10350" y="4504"/>
                    <a:pt x="12750" y="3378"/>
                  </a:cubicBezTo>
                  <a:cubicBezTo>
                    <a:pt x="15150" y="2252"/>
                    <a:pt x="17550" y="1126"/>
                    <a:pt x="21150" y="0"/>
                  </a:cubicBezTo>
                  <a:cubicBezTo>
                    <a:pt x="20550" y="0"/>
                    <a:pt x="20550" y="0"/>
                    <a:pt x="20550" y="0"/>
                  </a:cubicBezTo>
                  <a:cubicBezTo>
                    <a:pt x="16950" y="1126"/>
                    <a:pt x="13950" y="2252"/>
                    <a:pt x="11550" y="3378"/>
                  </a:cubicBezTo>
                  <a:cubicBezTo>
                    <a:pt x="9150" y="4504"/>
                    <a:pt x="7350" y="5630"/>
                    <a:pt x="5550" y="6756"/>
                  </a:cubicBezTo>
                  <a:cubicBezTo>
                    <a:pt x="1950" y="9009"/>
                    <a:pt x="150" y="11295"/>
                    <a:pt x="150" y="13581"/>
                  </a:cubicBezTo>
                  <a:cubicBezTo>
                    <a:pt x="-450" y="15731"/>
                    <a:pt x="750" y="17915"/>
                    <a:pt x="3750" y="20099"/>
                  </a:cubicBezTo>
                  <a:cubicBezTo>
                    <a:pt x="5550" y="20576"/>
                    <a:pt x="7350" y="21088"/>
                    <a:pt x="9150" y="21566"/>
                  </a:cubicBezTo>
                  <a:cubicBezTo>
                    <a:pt x="9150" y="21566"/>
                    <a:pt x="9750" y="21600"/>
                    <a:pt x="9750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29" name="Freeform 32"/>
            <p:cNvSpPr/>
            <p:nvPr/>
          </p:nvSpPr>
          <p:spPr>
            <a:xfrm>
              <a:off x="1084453" y="6572387"/>
              <a:ext cx="134120" cy="2816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71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86" y="14644"/>
                    <a:pt x="6943" y="7322"/>
                    <a:pt x="0" y="0"/>
                  </a:cubicBezTo>
                  <a:cubicBezTo>
                    <a:pt x="4629" y="7322"/>
                    <a:pt x="10029" y="14644"/>
                    <a:pt x="16971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30" name="Freeform 33"/>
            <p:cNvSpPr/>
            <p:nvPr/>
          </p:nvSpPr>
          <p:spPr>
            <a:xfrm>
              <a:off x="475166" y="4108415"/>
              <a:ext cx="82390" cy="5115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82" y="10901"/>
                  </a:moveTo>
                  <a:cubicBezTo>
                    <a:pt x="10165" y="14535"/>
                    <a:pt x="16518" y="17966"/>
                    <a:pt x="21600" y="21600"/>
                  </a:cubicBezTo>
                  <a:cubicBezTo>
                    <a:pt x="17788" y="17361"/>
                    <a:pt x="15247" y="13121"/>
                    <a:pt x="12706" y="8882"/>
                  </a:cubicBezTo>
                  <a:cubicBezTo>
                    <a:pt x="12706" y="8882"/>
                    <a:pt x="11435" y="8680"/>
                    <a:pt x="11435" y="8680"/>
                  </a:cubicBezTo>
                  <a:cubicBezTo>
                    <a:pt x="7624" y="5854"/>
                    <a:pt x="3812" y="2826"/>
                    <a:pt x="0" y="0"/>
                  </a:cubicBezTo>
                  <a:cubicBezTo>
                    <a:pt x="0" y="404"/>
                    <a:pt x="0" y="1009"/>
                    <a:pt x="0" y="1615"/>
                  </a:cubicBezTo>
                  <a:cubicBezTo>
                    <a:pt x="1271" y="4643"/>
                    <a:pt x="3812" y="7873"/>
                    <a:pt x="5082" y="10901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31" name="Freeform 34"/>
            <p:cNvSpPr/>
            <p:nvPr/>
          </p:nvSpPr>
          <p:spPr>
            <a:xfrm>
              <a:off x="946501" y="3146585"/>
              <a:ext cx="1410173" cy="27168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8" y="21030"/>
                  </a:moveTo>
                  <a:cubicBezTo>
                    <a:pt x="661" y="19052"/>
                    <a:pt x="1396" y="17037"/>
                    <a:pt x="2571" y="15097"/>
                  </a:cubicBezTo>
                  <a:cubicBezTo>
                    <a:pt x="3747" y="13196"/>
                    <a:pt x="5363" y="11332"/>
                    <a:pt x="7273" y="9583"/>
                  </a:cubicBezTo>
                  <a:cubicBezTo>
                    <a:pt x="9110" y="7796"/>
                    <a:pt x="11314" y="6123"/>
                    <a:pt x="13739" y="4525"/>
                  </a:cubicBezTo>
                  <a:cubicBezTo>
                    <a:pt x="14914" y="3727"/>
                    <a:pt x="16163" y="2928"/>
                    <a:pt x="17486" y="2206"/>
                  </a:cubicBezTo>
                  <a:cubicBezTo>
                    <a:pt x="18147" y="1825"/>
                    <a:pt x="18808" y="1445"/>
                    <a:pt x="19469" y="1065"/>
                  </a:cubicBezTo>
                  <a:cubicBezTo>
                    <a:pt x="20131" y="723"/>
                    <a:pt x="20865" y="342"/>
                    <a:pt x="21600" y="0"/>
                  </a:cubicBezTo>
                  <a:cubicBezTo>
                    <a:pt x="21527" y="0"/>
                    <a:pt x="21527" y="0"/>
                    <a:pt x="21527" y="0"/>
                  </a:cubicBezTo>
                  <a:cubicBezTo>
                    <a:pt x="20792" y="342"/>
                    <a:pt x="20057" y="685"/>
                    <a:pt x="19396" y="1027"/>
                  </a:cubicBezTo>
                  <a:cubicBezTo>
                    <a:pt x="18735" y="1407"/>
                    <a:pt x="18073" y="1787"/>
                    <a:pt x="17412" y="2130"/>
                  </a:cubicBezTo>
                  <a:cubicBezTo>
                    <a:pt x="16016" y="2890"/>
                    <a:pt x="14767" y="3651"/>
                    <a:pt x="13592" y="4449"/>
                  </a:cubicBezTo>
                  <a:cubicBezTo>
                    <a:pt x="11094" y="6046"/>
                    <a:pt x="8890" y="7720"/>
                    <a:pt x="6980" y="9469"/>
                  </a:cubicBezTo>
                  <a:cubicBezTo>
                    <a:pt x="4996" y="11256"/>
                    <a:pt x="3380" y="13120"/>
                    <a:pt x="2204" y="15059"/>
                  </a:cubicBezTo>
                  <a:cubicBezTo>
                    <a:pt x="955" y="16923"/>
                    <a:pt x="220" y="18900"/>
                    <a:pt x="0" y="20877"/>
                  </a:cubicBezTo>
                  <a:cubicBezTo>
                    <a:pt x="220" y="21106"/>
                    <a:pt x="367" y="21334"/>
                    <a:pt x="514" y="21600"/>
                  </a:cubicBezTo>
                  <a:cubicBezTo>
                    <a:pt x="514" y="21410"/>
                    <a:pt x="514" y="21220"/>
                    <a:pt x="588" y="210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32" name="Freeform 35"/>
            <p:cNvSpPr/>
            <p:nvPr/>
          </p:nvSpPr>
          <p:spPr>
            <a:xfrm>
              <a:off x="1046133" y="6601126"/>
              <a:ext cx="120709" cy="2529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336"/>
                    <a:pt x="10368" y="14672"/>
                    <a:pt x="1641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24" y="14672"/>
                    <a:pt x="6912" y="7336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33" name="Freeform 36"/>
            <p:cNvSpPr/>
            <p:nvPr/>
          </p:nvSpPr>
          <p:spPr>
            <a:xfrm>
              <a:off x="946501" y="5897956"/>
              <a:ext cx="137953" cy="674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4596"/>
                    <a:pt x="1490" y="9191"/>
                    <a:pt x="5214" y="13634"/>
                  </a:cubicBezTo>
                  <a:cubicBezTo>
                    <a:pt x="8193" y="15013"/>
                    <a:pt x="10428" y="16545"/>
                    <a:pt x="13407" y="17923"/>
                  </a:cubicBezTo>
                  <a:cubicBezTo>
                    <a:pt x="16386" y="19149"/>
                    <a:pt x="18621" y="20374"/>
                    <a:pt x="21600" y="21600"/>
                  </a:cubicBezTo>
                  <a:cubicBezTo>
                    <a:pt x="20855" y="21294"/>
                    <a:pt x="20855" y="20987"/>
                    <a:pt x="20110" y="20681"/>
                  </a:cubicBezTo>
                  <a:cubicBezTo>
                    <a:pt x="11917" y="15013"/>
                    <a:pt x="7448" y="9191"/>
                    <a:pt x="5959" y="3370"/>
                  </a:cubicBezTo>
                  <a:cubicBezTo>
                    <a:pt x="5214" y="2757"/>
                    <a:pt x="3724" y="2298"/>
                    <a:pt x="2979" y="1685"/>
                  </a:cubicBezTo>
                  <a:cubicBezTo>
                    <a:pt x="1490" y="1072"/>
                    <a:pt x="745" y="460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34" name="Freeform 37"/>
            <p:cNvSpPr/>
            <p:nvPr/>
          </p:nvSpPr>
          <p:spPr>
            <a:xfrm>
              <a:off x="946501" y="5773415"/>
              <a:ext cx="38321" cy="228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700"/>
                  </a:moveTo>
                  <a:cubicBezTo>
                    <a:pt x="2700" y="13050"/>
                    <a:pt x="5400" y="14850"/>
                    <a:pt x="10800" y="16650"/>
                  </a:cubicBezTo>
                  <a:cubicBezTo>
                    <a:pt x="13500" y="18450"/>
                    <a:pt x="18900" y="19800"/>
                    <a:pt x="21600" y="21600"/>
                  </a:cubicBezTo>
                  <a:cubicBezTo>
                    <a:pt x="18900" y="17100"/>
                    <a:pt x="18900" y="12600"/>
                    <a:pt x="18900" y="8550"/>
                  </a:cubicBezTo>
                  <a:cubicBezTo>
                    <a:pt x="13500" y="5400"/>
                    <a:pt x="8100" y="2700"/>
                    <a:pt x="0" y="0"/>
                  </a:cubicBezTo>
                  <a:cubicBezTo>
                    <a:pt x="0" y="450"/>
                    <a:pt x="0" y="1350"/>
                    <a:pt x="0" y="1800"/>
                  </a:cubicBezTo>
                  <a:cubicBezTo>
                    <a:pt x="0" y="4950"/>
                    <a:pt x="0" y="8550"/>
                    <a:pt x="0" y="117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35" name="Freeform 38"/>
            <p:cNvSpPr/>
            <p:nvPr/>
          </p:nvSpPr>
          <p:spPr>
            <a:xfrm>
              <a:off x="979074" y="6323307"/>
              <a:ext cx="210760" cy="530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5449"/>
                  </a:moveTo>
                  <a:cubicBezTo>
                    <a:pt x="3436" y="3697"/>
                    <a:pt x="1964" y="1751"/>
                    <a:pt x="0" y="0"/>
                  </a:cubicBezTo>
                  <a:cubicBezTo>
                    <a:pt x="1473" y="3114"/>
                    <a:pt x="3436" y="6422"/>
                    <a:pt x="5400" y="9535"/>
                  </a:cubicBezTo>
                  <a:cubicBezTo>
                    <a:pt x="5891" y="10119"/>
                    <a:pt x="6382" y="10703"/>
                    <a:pt x="6873" y="11286"/>
                  </a:cubicBezTo>
                  <a:cubicBezTo>
                    <a:pt x="10800" y="14789"/>
                    <a:pt x="14727" y="18292"/>
                    <a:pt x="1914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182" y="17903"/>
                    <a:pt x="13745" y="14011"/>
                    <a:pt x="10800" y="10119"/>
                  </a:cubicBezTo>
                  <a:cubicBezTo>
                    <a:pt x="8836" y="8562"/>
                    <a:pt x="7364" y="7005"/>
                    <a:pt x="5400" y="544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237" name="Rectangle 6"/>
          <p:cNvSpPr/>
          <p:nvPr/>
        </p:nvSpPr>
        <p:spPr>
          <a:xfrm>
            <a:off x="-1" y="0"/>
            <a:ext cx="182882" cy="6858000"/>
          </a:xfrm>
          <a:prstGeom prst="rect">
            <a:avLst/>
          </a:prstGeom>
          <a:solidFill>
            <a:srgbClr val="766F54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38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2592924" y="624110"/>
            <a:ext cx="8911688" cy="1280891"/>
          </a:xfrm>
          <a:prstGeom prst="rect">
            <a:avLst/>
          </a:prstGeom>
        </p:spPr>
        <p:txBody>
          <a:bodyPr anchor="t"/>
          <a:lstStyle>
            <a:lvl1pPr algn="l">
              <a:defRPr sz="360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Текст заголовка</a:t>
            </a:r>
          </a:p>
        </p:txBody>
      </p:sp>
      <p:sp>
        <p:nvSpPr>
          <p:cNvPr id="239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2589211" y="2133600"/>
            <a:ext cx="4313865" cy="3777623"/>
          </a:xfrm>
          <a:prstGeom prst="rect">
            <a:avLst/>
          </a:prstGeom>
        </p:spPr>
        <p:txBody>
          <a:bodyPr/>
          <a:lstStyle>
            <a:lvl1pPr>
              <a:spcBef>
                <a:spcPts val="1000"/>
              </a:spcBef>
              <a:buClr>
                <a:srgbClr val="A53010"/>
              </a:buClr>
              <a:buFontTx/>
              <a:defRPr sz="1800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778668" indent="-321468">
              <a:spcBef>
                <a:spcPts val="1000"/>
              </a:spcBef>
              <a:buClr>
                <a:srgbClr val="A53010"/>
              </a:buClr>
              <a:buFontTx/>
              <a:buChar char="•"/>
              <a:defRPr sz="1800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208314" indent="-293914">
              <a:spcBef>
                <a:spcPts val="1000"/>
              </a:spcBef>
              <a:buClr>
                <a:srgbClr val="A53010"/>
              </a:buClr>
              <a:buFontTx/>
              <a:defRPr sz="1800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714500" indent="-342900">
              <a:spcBef>
                <a:spcPts val="1000"/>
              </a:spcBef>
              <a:buClr>
                <a:srgbClr val="A53010"/>
              </a:buClr>
              <a:buFontTx/>
              <a:buChar char="•"/>
              <a:defRPr sz="1800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171700" indent="-342900">
              <a:spcBef>
                <a:spcPts val="1000"/>
              </a:spcBef>
              <a:buClr>
                <a:srgbClr val="A53010"/>
              </a:buClr>
              <a:buFontTx/>
              <a:buChar char="•"/>
              <a:defRPr sz="1800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40" name="Freeform 11"/>
          <p:cNvSpPr/>
          <p:nvPr/>
        </p:nvSpPr>
        <p:spPr>
          <a:xfrm flipV="1">
            <a:off x="-4189" y="714375"/>
            <a:ext cx="1595613" cy="5072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8" h="21600" extrusionOk="0">
                <a:moveTo>
                  <a:pt x="21472" y="10154"/>
                </a:moveTo>
                <a:lnTo>
                  <a:pt x="18377" y="406"/>
                </a:lnTo>
                <a:cubicBezTo>
                  <a:pt x="18356" y="337"/>
                  <a:pt x="18331" y="272"/>
                  <a:pt x="18310" y="203"/>
                </a:cubicBezTo>
                <a:cubicBezTo>
                  <a:pt x="18247" y="0"/>
                  <a:pt x="18182" y="0"/>
                  <a:pt x="18117" y="0"/>
                </a:cubicBezTo>
                <a:lnTo>
                  <a:pt x="16891" y="0"/>
                </a:lnTo>
                <a:lnTo>
                  <a:pt x="0" y="151"/>
                </a:lnTo>
                <a:cubicBezTo>
                  <a:pt x="19" y="7301"/>
                  <a:pt x="39" y="14450"/>
                  <a:pt x="58" y="21600"/>
                </a:cubicBezTo>
                <a:lnTo>
                  <a:pt x="16891" y="21527"/>
                </a:lnTo>
                <a:lnTo>
                  <a:pt x="18117" y="21527"/>
                </a:lnTo>
                <a:cubicBezTo>
                  <a:pt x="18182" y="21527"/>
                  <a:pt x="18247" y="21324"/>
                  <a:pt x="18310" y="21324"/>
                </a:cubicBezTo>
                <a:cubicBezTo>
                  <a:pt x="18310" y="21120"/>
                  <a:pt x="18377" y="21120"/>
                  <a:pt x="18377" y="21120"/>
                </a:cubicBezTo>
                <a:lnTo>
                  <a:pt x="21472" y="11372"/>
                </a:lnTo>
                <a:cubicBezTo>
                  <a:pt x="21600" y="10966"/>
                  <a:pt x="21600" y="10560"/>
                  <a:pt x="21472" y="10154"/>
                </a:cubicBezTo>
                <a:close/>
              </a:path>
            </a:pathLst>
          </a:custGeom>
          <a:solidFill>
            <a:srgbClr val="A53010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41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924913" y="782729"/>
            <a:ext cx="386667" cy="375231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E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Сравнение">
    <p:bg>
      <p:bgPr>
        <a:gradFill flip="none" rotWithShape="1">
          <a:gsLst>
            <a:gs pos="0">
              <a:srgbClr val="FFFFFF"/>
            </a:gs>
            <a:gs pos="100000">
              <a:srgbClr val="DFE8C4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0" name="Group 22"/>
          <p:cNvGrpSpPr/>
          <p:nvPr/>
        </p:nvGrpSpPr>
        <p:grpSpPr>
          <a:xfrm>
            <a:off x="1" y="228600"/>
            <a:ext cx="2851517" cy="6638629"/>
            <a:chOff x="0" y="0"/>
            <a:chExt cx="2851516" cy="6638628"/>
          </a:xfrm>
        </p:grpSpPr>
        <p:sp>
          <p:nvSpPr>
            <p:cNvPr id="248" name="Freeform 11"/>
            <p:cNvSpPr/>
            <p:nvPr/>
          </p:nvSpPr>
          <p:spPr>
            <a:xfrm>
              <a:off x="-1" y="2346443"/>
              <a:ext cx="100643" cy="626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9636" y="18582"/>
                    <a:pt x="18655" y="15724"/>
                    <a:pt x="16691" y="12706"/>
                  </a:cubicBezTo>
                  <a:cubicBezTo>
                    <a:pt x="10800" y="8576"/>
                    <a:pt x="5891" y="4288"/>
                    <a:pt x="0" y="0"/>
                  </a:cubicBezTo>
                  <a:cubicBezTo>
                    <a:pt x="0" y="5559"/>
                    <a:pt x="0" y="5559"/>
                    <a:pt x="0" y="5559"/>
                  </a:cubicBezTo>
                  <a:cubicBezTo>
                    <a:pt x="5891" y="10165"/>
                    <a:pt x="12764" y="14929"/>
                    <a:pt x="19636" y="19694"/>
                  </a:cubicBezTo>
                  <a:cubicBezTo>
                    <a:pt x="19636" y="20329"/>
                    <a:pt x="20618" y="20965"/>
                    <a:pt x="21600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49" name="Freeform 12"/>
            <p:cNvSpPr/>
            <p:nvPr/>
          </p:nvSpPr>
          <p:spPr>
            <a:xfrm>
              <a:off x="128598" y="2927929"/>
              <a:ext cx="646718" cy="23222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69" y="15000"/>
                  </a:moveTo>
                  <a:cubicBezTo>
                    <a:pt x="15891" y="17229"/>
                    <a:pt x="18514" y="19414"/>
                    <a:pt x="21446" y="21600"/>
                  </a:cubicBezTo>
                  <a:cubicBezTo>
                    <a:pt x="21446" y="21214"/>
                    <a:pt x="21446" y="20871"/>
                    <a:pt x="21600" y="20486"/>
                  </a:cubicBezTo>
                  <a:cubicBezTo>
                    <a:pt x="19131" y="18643"/>
                    <a:pt x="16817" y="16757"/>
                    <a:pt x="14657" y="14871"/>
                  </a:cubicBezTo>
                  <a:cubicBezTo>
                    <a:pt x="8949" y="9986"/>
                    <a:pt x="4166" y="5014"/>
                    <a:pt x="0" y="0"/>
                  </a:cubicBezTo>
                  <a:cubicBezTo>
                    <a:pt x="309" y="857"/>
                    <a:pt x="617" y="1757"/>
                    <a:pt x="926" y="2614"/>
                  </a:cubicBezTo>
                  <a:cubicBezTo>
                    <a:pt x="4629" y="6771"/>
                    <a:pt x="8640" y="10929"/>
                    <a:pt x="13269" y="150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50" name="Freeform 13"/>
            <p:cNvSpPr/>
            <p:nvPr/>
          </p:nvSpPr>
          <p:spPr>
            <a:xfrm>
              <a:off x="806998" y="5218460"/>
              <a:ext cx="609443" cy="1420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9" y="1543"/>
                  </a:moveTo>
                  <a:cubicBezTo>
                    <a:pt x="818" y="1052"/>
                    <a:pt x="327" y="561"/>
                    <a:pt x="0" y="0"/>
                  </a:cubicBezTo>
                  <a:cubicBezTo>
                    <a:pt x="0" y="701"/>
                    <a:pt x="0" y="1332"/>
                    <a:pt x="0" y="2034"/>
                  </a:cubicBezTo>
                  <a:cubicBezTo>
                    <a:pt x="3436" y="5961"/>
                    <a:pt x="7200" y="9818"/>
                    <a:pt x="11127" y="13605"/>
                  </a:cubicBezTo>
                  <a:cubicBezTo>
                    <a:pt x="13909" y="16270"/>
                    <a:pt x="17018" y="18935"/>
                    <a:pt x="20127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491" y="18865"/>
                    <a:pt x="15382" y="16130"/>
                    <a:pt x="12600" y="13325"/>
                  </a:cubicBezTo>
                  <a:cubicBezTo>
                    <a:pt x="8509" y="9468"/>
                    <a:pt x="4745" y="5540"/>
                    <a:pt x="1309" y="1543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51" name="Freeform 14"/>
            <p:cNvSpPr/>
            <p:nvPr/>
          </p:nvSpPr>
          <p:spPr>
            <a:xfrm>
              <a:off x="959824" y="6275199"/>
              <a:ext cx="171465" cy="3634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346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4011" y="14491"/>
                    <a:pt x="7005" y="7382"/>
                    <a:pt x="0" y="0"/>
                  </a:cubicBezTo>
                  <a:cubicBezTo>
                    <a:pt x="4670" y="7382"/>
                    <a:pt x="9924" y="14491"/>
                    <a:pt x="16346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52" name="Freeform 15"/>
            <p:cNvSpPr/>
            <p:nvPr/>
          </p:nvSpPr>
          <p:spPr>
            <a:xfrm>
              <a:off x="100641" y="2972659"/>
              <a:ext cx="821909" cy="3328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58" y="19745"/>
                  </a:moveTo>
                  <a:cubicBezTo>
                    <a:pt x="17596" y="18489"/>
                    <a:pt x="15775" y="17232"/>
                    <a:pt x="14076" y="15976"/>
                  </a:cubicBezTo>
                  <a:cubicBezTo>
                    <a:pt x="10193" y="13074"/>
                    <a:pt x="7160" y="10082"/>
                    <a:pt x="4854" y="7060"/>
                  </a:cubicBezTo>
                  <a:cubicBezTo>
                    <a:pt x="3519" y="5235"/>
                    <a:pt x="2427" y="3381"/>
                    <a:pt x="1456" y="1526"/>
                  </a:cubicBezTo>
                  <a:cubicBezTo>
                    <a:pt x="971" y="1017"/>
                    <a:pt x="485" y="509"/>
                    <a:pt x="0" y="0"/>
                  </a:cubicBezTo>
                  <a:cubicBezTo>
                    <a:pt x="971" y="2363"/>
                    <a:pt x="2306" y="4757"/>
                    <a:pt x="4004" y="7090"/>
                  </a:cubicBezTo>
                  <a:cubicBezTo>
                    <a:pt x="6189" y="10142"/>
                    <a:pt x="9222" y="13134"/>
                    <a:pt x="12984" y="16065"/>
                  </a:cubicBezTo>
                  <a:cubicBezTo>
                    <a:pt x="14926" y="17531"/>
                    <a:pt x="17110" y="18967"/>
                    <a:pt x="19416" y="20373"/>
                  </a:cubicBezTo>
                  <a:cubicBezTo>
                    <a:pt x="20144" y="20792"/>
                    <a:pt x="20872" y="21181"/>
                    <a:pt x="21600" y="21600"/>
                  </a:cubicBezTo>
                  <a:cubicBezTo>
                    <a:pt x="21357" y="21450"/>
                    <a:pt x="21236" y="21331"/>
                    <a:pt x="21115" y="21181"/>
                  </a:cubicBezTo>
                  <a:cubicBezTo>
                    <a:pt x="20508" y="20702"/>
                    <a:pt x="20022" y="20224"/>
                    <a:pt x="19658" y="19745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53" name="Freeform 16"/>
            <p:cNvSpPr/>
            <p:nvPr/>
          </p:nvSpPr>
          <p:spPr>
            <a:xfrm>
              <a:off x="26126" y="0"/>
              <a:ext cx="102473" cy="29279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5" h="21600" extrusionOk="0">
                  <a:moveTo>
                    <a:pt x="9565" y="19627"/>
                  </a:moveTo>
                  <a:cubicBezTo>
                    <a:pt x="10505" y="19763"/>
                    <a:pt x="10505" y="19899"/>
                    <a:pt x="10505" y="20035"/>
                  </a:cubicBezTo>
                  <a:cubicBezTo>
                    <a:pt x="13322" y="20511"/>
                    <a:pt x="17078" y="20988"/>
                    <a:pt x="19896" y="21498"/>
                  </a:cubicBezTo>
                  <a:cubicBezTo>
                    <a:pt x="19896" y="21532"/>
                    <a:pt x="19896" y="21566"/>
                    <a:pt x="20835" y="21600"/>
                  </a:cubicBezTo>
                  <a:cubicBezTo>
                    <a:pt x="18957" y="20920"/>
                    <a:pt x="17078" y="20273"/>
                    <a:pt x="15200" y="19593"/>
                  </a:cubicBezTo>
                  <a:cubicBezTo>
                    <a:pt x="7687" y="16123"/>
                    <a:pt x="3931" y="12654"/>
                    <a:pt x="3931" y="9150"/>
                  </a:cubicBezTo>
                  <a:cubicBezTo>
                    <a:pt x="4870" y="6089"/>
                    <a:pt x="7687" y="3061"/>
                    <a:pt x="13322" y="0"/>
                  </a:cubicBezTo>
                  <a:cubicBezTo>
                    <a:pt x="10505" y="0"/>
                    <a:pt x="10505" y="0"/>
                    <a:pt x="10505" y="0"/>
                  </a:cubicBezTo>
                  <a:cubicBezTo>
                    <a:pt x="3931" y="3027"/>
                    <a:pt x="1113" y="6089"/>
                    <a:pt x="174" y="9150"/>
                  </a:cubicBezTo>
                  <a:cubicBezTo>
                    <a:pt x="-765" y="12654"/>
                    <a:pt x="2052" y="16123"/>
                    <a:pt x="9565" y="19627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54" name="Freeform 17"/>
            <p:cNvSpPr/>
            <p:nvPr/>
          </p:nvSpPr>
          <p:spPr>
            <a:xfrm>
              <a:off x="78276" y="2715463"/>
              <a:ext cx="78278" cy="4938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541" y="3836"/>
                    <a:pt x="3812" y="7469"/>
                    <a:pt x="6353" y="11305"/>
                  </a:cubicBezTo>
                  <a:cubicBezTo>
                    <a:pt x="11435" y="14736"/>
                    <a:pt x="16518" y="18168"/>
                    <a:pt x="21600" y="21600"/>
                  </a:cubicBezTo>
                  <a:cubicBezTo>
                    <a:pt x="19059" y="17563"/>
                    <a:pt x="16518" y="13323"/>
                    <a:pt x="13976" y="9286"/>
                  </a:cubicBezTo>
                  <a:cubicBezTo>
                    <a:pt x="12706" y="9084"/>
                    <a:pt x="12706" y="8882"/>
                    <a:pt x="12706" y="8680"/>
                  </a:cubicBezTo>
                  <a:cubicBezTo>
                    <a:pt x="8894" y="5652"/>
                    <a:pt x="3812" y="2826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55" name="Freeform 18"/>
            <p:cNvSpPr/>
            <p:nvPr/>
          </p:nvSpPr>
          <p:spPr>
            <a:xfrm>
              <a:off x="769723" y="5250144"/>
              <a:ext cx="190102" cy="1025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3016"/>
                    <a:pt x="1054" y="6032"/>
                    <a:pt x="2634" y="9049"/>
                  </a:cubicBezTo>
                  <a:cubicBezTo>
                    <a:pt x="4215" y="11384"/>
                    <a:pt x="6322" y="13816"/>
                    <a:pt x="8956" y="16151"/>
                  </a:cubicBezTo>
                  <a:cubicBezTo>
                    <a:pt x="10010" y="16735"/>
                    <a:pt x="11590" y="17319"/>
                    <a:pt x="12644" y="17903"/>
                  </a:cubicBezTo>
                  <a:cubicBezTo>
                    <a:pt x="15805" y="19168"/>
                    <a:pt x="18439" y="20335"/>
                    <a:pt x="21600" y="21600"/>
                  </a:cubicBezTo>
                  <a:cubicBezTo>
                    <a:pt x="21073" y="21308"/>
                    <a:pt x="20546" y="20919"/>
                    <a:pt x="20020" y="20627"/>
                  </a:cubicBezTo>
                  <a:cubicBezTo>
                    <a:pt x="13698" y="16735"/>
                    <a:pt x="9483" y="12843"/>
                    <a:pt x="6849" y="8951"/>
                  </a:cubicBezTo>
                  <a:cubicBezTo>
                    <a:pt x="5795" y="6616"/>
                    <a:pt x="4741" y="4378"/>
                    <a:pt x="4215" y="2141"/>
                  </a:cubicBezTo>
                  <a:cubicBezTo>
                    <a:pt x="4215" y="2043"/>
                    <a:pt x="3688" y="1946"/>
                    <a:pt x="3688" y="1751"/>
                  </a:cubicBezTo>
                  <a:cubicBezTo>
                    <a:pt x="2634" y="1168"/>
                    <a:pt x="1054" y="584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56" name="Freeform 19"/>
            <p:cNvSpPr/>
            <p:nvPr/>
          </p:nvSpPr>
          <p:spPr>
            <a:xfrm>
              <a:off x="775314" y="1170426"/>
              <a:ext cx="2076203" cy="40480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6" y="21010"/>
                  </a:moveTo>
                  <a:cubicBezTo>
                    <a:pt x="480" y="18992"/>
                    <a:pt x="1248" y="17000"/>
                    <a:pt x="2400" y="15081"/>
                  </a:cubicBezTo>
                  <a:cubicBezTo>
                    <a:pt x="3600" y="13162"/>
                    <a:pt x="5232" y="11317"/>
                    <a:pt x="7152" y="9545"/>
                  </a:cubicBezTo>
                  <a:cubicBezTo>
                    <a:pt x="9072" y="7774"/>
                    <a:pt x="11280" y="6101"/>
                    <a:pt x="13680" y="4502"/>
                  </a:cubicBezTo>
                  <a:cubicBezTo>
                    <a:pt x="14880" y="3715"/>
                    <a:pt x="16176" y="2928"/>
                    <a:pt x="17472" y="2190"/>
                  </a:cubicBezTo>
                  <a:cubicBezTo>
                    <a:pt x="18144" y="1821"/>
                    <a:pt x="18816" y="1427"/>
                    <a:pt x="19488" y="1082"/>
                  </a:cubicBezTo>
                  <a:cubicBezTo>
                    <a:pt x="20208" y="713"/>
                    <a:pt x="20880" y="369"/>
                    <a:pt x="21600" y="25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0832" y="344"/>
                    <a:pt x="20160" y="689"/>
                    <a:pt x="19440" y="1058"/>
                  </a:cubicBezTo>
                  <a:cubicBezTo>
                    <a:pt x="18768" y="1402"/>
                    <a:pt x="18096" y="1771"/>
                    <a:pt x="17424" y="2165"/>
                  </a:cubicBezTo>
                  <a:cubicBezTo>
                    <a:pt x="16080" y="2903"/>
                    <a:pt x="14784" y="3666"/>
                    <a:pt x="13584" y="4453"/>
                  </a:cubicBezTo>
                  <a:cubicBezTo>
                    <a:pt x="11136" y="6052"/>
                    <a:pt x="8880" y="7725"/>
                    <a:pt x="6960" y="9496"/>
                  </a:cubicBezTo>
                  <a:cubicBezTo>
                    <a:pt x="4992" y="11243"/>
                    <a:pt x="3360" y="13113"/>
                    <a:pt x="2160" y="15031"/>
                  </a:cubicBezTo>
                  <a:cubicBezTo>
                    <a:pt x="912" y="16975"/>
                    <a:pt x="144" y="18968"/>
                    <a:pt x="0" y="21010"/>
                  </a:cubicBezTo>
                  <a:cubicBezTo>
                    <a:pt x="0" y="21059"/>
                    <a:pt x="0" y="21083"/>
                    <a:pt x="0" y="21133"/>
                  </a:cubicBezTo>
                  <a:cubicBezTo>
                    <a:pt x="96" y="21280"/>
                    <a:pt x="192" y="21452"/>
                    <a:pt x="336" y="21600"/>
                  </a:cubicBezTo>
                  <a:cubicBezTo>
                    <a:pt x="336" y="21403"/>
                    <a:pt x="336" y="21206"/>
                    <a:pt x="336" y="2101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57" name="Freeform 20"/>
            <p:cNvSpPr/>
            <p:nvPr/>
          </p:nvSpPr>
          <p:spPr>
            <a:xfrm>
              <a:off x="922549" y="6301291"/>
              <a:ext cx="162147" cy="337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101"/>
                    <a:pt x="9874" y="14499"/>
                    <a:pt x="1604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4194" y="14499"/>
                    <a:pt x="6789" y="7101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58" name="Freeform 21"/>
            <p:cNvSpPr/>
            <p:nvPr/>
          </p:nvSpPr>
          <p:spPr>
            <a:xfrm>
              <a:off x="769723" y="5130865"/>
              <a:ext cx="37276" cy="221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19800"/>
                  </a:moveTo>
                  <a:cubicBezTo>
                    <a:pt x="18900" y="20700"/>
                    <a:pt x="21600" y="21150"/>
                    <a:pt x="21600" y="21600"/>
                  </a:cubicBezTo>
                  <a:cubicBezTo>
                    <a:pt x="21600" y="17100"/>
                    <a:pt x="21600" y="13050"/>
                    <a:pt x="21600" y="8550"/>
                  </a:cubicBezTo>
                  <a:cubicBezTo>
                    <a:pt x="13500" y="5850"/>
                    <a:pt x="8100" y="2700"/>
                    <a:pt x="2700" y="0"/>
                  </a:cubicBezTo>
                  <a:cubicBezTo>
                    <a:pt x="0" y="4050"/>
                    <a:pt x="0" y="7650"/>
                    <a:pt x="0" y="11700"/>
                  </a:cubicBezTo>
                  <a:cubicBezTo>
                    <a:pt x="5400" y="14400"/>
                    <a:pt x="13500" y="17100"/>
                    <a:pt x="18900" y="198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59" name="Freeform 22"/>
            <p:cNvSpPr/>
            <p:nvPr/>
          </p:nvSpPr>
          <p:spPr>
            <a:xfrm>
              <a:off x="849863" y="6016138"/>
              <a:ext cx="238559" cy="622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08" y="2880"/>
                  </a:moveTo>
                  <a:cubicBezTo>
                    <a:pt x="2077" y="1920"/>
                    <a:pt x="831" y="960"/>
                    <a:pt x="0" y="0"/>
                  </a:cubicBezTo>
                  <a:cubicBezTo>
                    <a:pt x="1246" y="2560"/>
                    <a:pt x="2908" y="5120"/>
                    <a:pt x="4985" y="7680"/>
                  </a:cubicBezTo>
                  <a:cubicBezTo>
                    <a:pt x="5400" y="8480"/>
                    <a:pt x="5815" y="9120"/>
                    <a:pt x="6646" y="9920"/>
                  </a:cubicBezTo>
                  <a:cubicBezTo>
                    <a:pt x="11215" y="13760"/>
                    <a:pt x="16200" y="17760"/>
                    <a:pt x="2118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031" y="17440"/>
                    <a:pt x="13292" y="13280"/>
                    <a:pt x="9969" y="8960"/>
                  </a:cubicBezTo>
                  <a:cubicBezTo>
                    <a:pt x="7477" y="6880"/>
                    <a:pt x="5400" y="4960"/>
                    <a:pt x="2908" y="288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grpSp>
        <p:nvGrpSpPr>
          <p:cNvPr id="273" name="Group 9"/>
          <p:cNvGrpSpPr/>
          <p:nvPr/>
        </p:nvGrpSpPr>
        <p:grpSpPr>
          <a:xfrm>
            <a:off x="27221" y="-786"/>
            <a:ext cx="2356675" cy="6854040"/>
            <a:chOff x="0" y="0"/>
            <a:chExt cx="2356673" cy="6854039"/>
          </a:xfrm>
        </p:grpSpPr>
        <p:sp>
          <p:nvSpPr>
            <p:cNvPr id="261" name="Freeform 27"/>
            <p:cNvSpPr/>
            <p:nvPr/>
          </p:nvSpPr>
          <p:spPr>
            <a:xfrm>
              <a:off x="0" y="-1"/>
              <a:ext cx="494327" cy="4401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8" y="4930"/>
                  </a:moveTo>
                  <a:cubicBezTo>
                    <a:pt x="2307" y="6762"/>
                    <a:pt x="3565" y="8617"/>
                    <a:pt x="5452" y="10448"/>
                  </a:cubicBezTo>
                  <a:cubicBezTo>
                    <a:pt x="7130" y="12279"/>
                    <a:pt x="9227" y="14110"/>
                    <a:pt x="11953" y="15942"/>
                  </a:cubicBezTo>
                  <a:cubicBezTo>
                    <a:pt x="14470" y="17773"/>
                    <a:pt x="17616" y="19581"/>
                    <a:pt x="21181" y="21389"/>
                  </a:cubicBezTo>
                  <a:cubicBezTo>
                    <a:pt x="21390" y="21459"/>
                    <a:pt x="21600" y="21530"/>
                    <a:pt x="21600" y="21600"/>
                  </a:cubicBezTo>
                  <a:cubicBezTo>
                    <a:pt x="21390" y="21248"/>
                    <a:pt x="20971" y="20872"/>
                    <a:pt x="20761" y="20520"/>
                  </a:cubicBezTo>
                  <a:cubicBezTo>
                    <a:pt x="20761" y="20450"/>
                    <a:pt x="20761" y="20379"/>
                    <a:pt x="20761" y="20332"/>
                  </a:cubicBezTo>
                  <a:cubicBezTo>
                    <a:pt x="17825" y="18853"/>
                    <a:pt x="15309" y="17397"/>
                    <a:pt x="13212" y="15918"/>
                  </a:cubicBezTo>
                  <a:cubicBezTo>
                    <a:pt x="10485" y="14087"/>
                    <a:pt x="8179" y="12279"/>
                    <a:pt x="6291" y="10424"/>
                  </a:cubicBezTo>
                  <a:cubicBezTo>
                    <a:pt x="4404" y="8593"/>
                    <a:pt x="2936" y="6762"/>
                    <a:pt x="1887" y="4907"/>
                  </a:cubicBezTo>
                  <a:cubicBezTo>
                    <a:pt x="1468" y="3991"/>
                    <a:pt x="1049" y="3076"/>
                    <a:pt x="629" y="2160"/>
                  </a:cubicBezTo>
                  <a:cubicBezTo>
                    <a:pt x="419" y="1432"/>
                    <a:pt x="210" y="728"/>
                    <a:pt x="2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8"/>
                    <a:pt x="210" y="1432"/>
                    <a:pt x="210" y="2160"/>
                  </a:cubicBezTo>
                  <a:cubicBezTo>
                    <a:pt x="629" y="3076"/>
                    <a:pt x="839" y="3991"/>
                    <a:pt x="1468" y="49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62" name="Freeform 28"/>
            <p:cNvSpPr/>
            <p:nvPr/>
          </p:nvSpPr>
          <p:spPr>
            <a:xfrm>
              <a:off x="523067" y="4317258"/>
              <a:ext cx="423436" cy="15806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09" y="14989"/>
                  </a:moveTo>
                  <a:cubicBezTo>
                    <a:pt x="15709" y="17215"/>
                    <a:pt x="18409" y="19440"/>
                    <a:pt x="21600" y="21600"/>
                  </a:cubicBezTo>
                  <a:cubicBezTo>
                    <a:pt x="21600" y="21142"/>
                    <a:pt x="21600" y="20618"/>
                    <a:pt x="21600" y="20160"/>
                  </a:cubicBezTo>
                  <a:cubicBezTo>
                    <a:pt x="21600" y="20095"/>
                    <a:pt x="21600" y="19964"/>
                    <a:pt x="21600" y="19898"/>
                  </a:cubicBezTo>
                  <a:cubicBezTo>
                    <a:pt x="19391" y="18196"/>
                    <a:pt x="17182" y="16495"/>
                    <a:pt x="15218" y="14793"/>
                  </a:cubicBezTo>
                  <a:cubicBezTo>
                    <a:pt x="9327" y="9949"/>
                    <a:pt x="4173" y="4975"/>
                    <a:pt x="0" y="0"/>
                  </a:cubicBezTo>
                  <a:cubicBezTo>
                    <a:pt x="491" y="1375"/>
                    <a:pt x="982" y="2749"/>
                    <a:pt x="1718" y="4124"/>
                  </a:cubicBezTo>
                  <a:cubicBezTo>
                    <a:pt x="5155" y="7789"/>
                    <a:pt x="8836" y="11389"/>
                    <a:pt x="13009" y="1498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63" name="Freeform 29"/>
            <p:cNvSpPr/>
            <p:nvPr/>
          </p:nvSpPr>
          <p:spPr>
            <a:xfrm>
              <a:off x="979074" y="5863468"/>
              <a:ext cx="431100" cy="990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0" y="1565"/>
                  </a:moveTo>
                  <a:cubicBezTo>
                    <a:pt x="960" y="1043"/>
                    <a:pt x="480" y="522"/>
                    <a:pt x="0" y="0"/>
                  </a:cubicBezTo>
                  <a:cubicBezTo>
                    <a:pt x="0" y="939"/>
                    <a:pt x="0" y="1983"/>
                    <a:pt x="240" y="3026"/>
                  </a:cubicBezTo>
                  <a:cubicBezTo>
                    <a:pt x="3360" y="6470"/>
                    <a:pt x="6480" y="9913"/>
                    <a:pt x="10080" y="13252"/>
                  </a:cubicBezTo>
                  <a:cubicBezTo>
                    <a:pt x="12960" y="16070"/>
                    <a:pt x="16080" y="18887"/>
                    <a:pt x="1920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240" y="18783"/>
                    <a:pt x="15120" y="15861"/>
                    <a:pt x="12000" y="12835"/>
                  </a:cubicBezTo>
                  <a:cubicBezTo>
                    <a:pt x="8160" y="9183"/>
                    <a:pt x="4800" y="5322"/>
                    <a:pt x="1440" y="1565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64" name="Freeform 30"/>
            <p:cNvSpPr/>
            <p:nvPr/>
          </p:nvSpPr>
          <p:spPr>
            <a:xfrm>
              <a:off x="494326" y="4365158"/>
              <a:ext cx="551808" cy="22359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70" y="18917"/>
                  </a:moveTo>
                  <a:cubicBezTo>
                    <a:pt x="17468" y="17946"/>
                    <a:pt x="15965" y="16928"/>
                    <a:pt x="14650" y="15911"/>
                  </a:cubicBezTo>
                  <a:cubicBezTo>
                    <a:pt x="10706" y="12997"/>
                    <a:pt x="7701" y="9991"/>
                    <a:pt x="5447" y="6984"/>
                  </a:cubicBezTo>
                  <a:cubicBezTo>
                    <a:pt x="4132" y="5504"/>
                    <a:pt x="3193" y="3978"/>
                    <a:pt x="2442" y="2451"/>
                  </a:cubicBezTo>
                  <a:cubicBezTo>
                    <a:pt x="1690" y="1619"/>
                    <a:pt x="751" y="833"/>
                    <a:pt x="0" y="0"/>
                  </a:cubicBezTo>
                  <a:cubicBezTo>
                    <a:pt x="939" y="2359"/>
                    <a:pt x="2254" y="4718"/>
                    <a:pt x="3944" y="7030"/>
                  </a:cubicBezTo>
                  <a:cubicBezTo>
                    <a:pt x="6198" y="10083"/>
                    <a:pt x="9203" y="13090"/>
                    <a:pt x="12960" y="16050"/>
                  </a:cubicBezTo>
                  <a:cubicBezTo>
                    <a:pt x="14838" y="17484"/>
                    <a:pt x="16904" y="18964"/>
                    <a:pt x="19346" y="20397"/>
                  </a:cubicBezTo>
                  <a:cubicBezTo>
                    <a:pt x="20097" y="20767"/>
                    <a:pt x="20849" y="21184"/>
                    <a:pt x="21600" y="21600"/>
                  </a:cubicBezTo>
                  <a:cubicBezTo>
                    <a:pt x="21412" y="21461"/>
                    <a:pt x="21224" y="21322"/>
                    <a:pt x="21037" y="21184"/>
                  </a:cubicBezTo>
                  <a:cubicBezTo>
                    <a:pt x="20285" y="20444"/>
                    <a:pt x="19534" y="19657"/>
                    <a:pt x="18970" y="18917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65" name="Freeform 31"/>
            <p:cNvSpPr/>
            <p:nvPr/>
          </p:nvSpPr>
          <p:spPr>
            <a:xfrm>
              <a:off x="444311" y="1289983"/>
              <a:ext cx="170725" cy="3027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0" h="21600" extrusionOk="0">
                  <a:moveTo>
                    <a:pt x="9750" y="21600"/>
                  </a:moveTo>
                  <a:cubicBezTo>
                    <a:pt x="8550" y="21191"/>
                    <a:pt x="7950" y="20781"/>
                    <a:pt x="7350" y="20372"/>
                  </a:cubicBezTo>
                  <a:cubicBezTo>
                    <a:pt x="4350" y="18085"/>
                    <a:pt x="2550" y="15833"/>
                    <a:pt x="2550" y="13581"/>
                  </a:cubicBezTo>
                  <a:cubicBezTo>
                    <a:pt x="2550" y="11295"/>
                    <a:pt x="4350" y="9043"/>
                    <a:pt x="7350" y="6756"/>
                  </a:cubicBezTo>
                  <a:cubicBezTo>
                    <a:pt x="8550" y="5630"/>
                    <a:pt x="10350" y="4504"/>
                    <a:pt x="12750" y="3378"/>
                  </a:cubicBezTo>
                  <a:cubicBezTo>
                    <a:pt x="15150" y="2252"/>
                    <a:pt x="17550" y="1126"/>
                    <a:pt x="21150" y="0"/>
                  </a:cubicBezTo>
                  <a:cubicBezTo>
                    <a:pt x="20550" y="0"/>
                    <a:pt x="20550" y="0"/>
                    <a:pt x="20550" y="0"/>
                  </a:cubicBezTo>
                  <a:cubicBezTo>
                    <a:pt x="16950" y="1126"/>
                    <a:pt x="13950" y="2252"/>
                    <a:pt x="11550" y="3378"/>
                  </a:cubicBezTo>
                  <a:cubicBezTo>
                    <a:pt x="9150" y="4504"/>
                    <a:pt x="7350" y="5630"/>
                    <a:pt x="5550" y="6756"/>
                  </a:cubicBezTo>
                  <a:cubicBezTo>
                    <a:pt x="1950" y="9009"/>
                    <a:pt x="150" y="11295"/>
                    <a:pt x="150" y="13581"/>
                  </a:cubicBezTo>
                  <a:cubicBezTo>
                    <a:pt x="-450" y="15731"/>
                    <a:pt x="750" y="17915"/>
                    <a:pt x="3750" y="20099"/>
                  </a:cubicBezTo>
                  <a:cubicBezTo>
                    <a:pt x="5550" y="20576"/>
                    <a:pt x="7350" y="21088"/>
                    <a:pt x="9150" y="21566"/>
                  </a:cubicBezTo>
                  <a:cubicBezTo>
                    <a:pt x="9150" y="21566"/>
                    <a:pt x="9750" y="21600"/>
                    <a:pt x="9750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66" name="Freeform 32"/>
            <p:cNvSpPr/>
            <p:nvPr/>
          </p:nvSpPr>
          <p:spPr>
            <a:xfrm>
              <a:off x="1084453" y="6572387"/>
              <a:ext cx="134120" cy="2816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71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86" y="14644"/>
                    <a:pt x="6943" y="7322"/>
                    <a:pt x="0" y="0"/>
                  </a:cubicBezTo>
                  <a:cubicBezTo>
                    <a:pt x="4629" y="7322"/>
                    <a:pt x="10029" y="14644"/>
                    <a:pt x="16971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67" name="Freeform 33"/>
            <p:cNvSpPr/>
            <p:nvPr/>
          </p:nvSpPr>
          <p:spPr>
            <a:xfrm>
              <a:off x="475166" y="4108415"/>
              <a:ext cx="82390" cy="5115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82" y="10901"/>
                  </a:moveTo>
                  <a:cubicBezTo>
                    <a:pt x="10165" y="14535"/>
                    <a:pt x="16518" y="17966"/>
                    <a:pt x="21600" y="21600"/>
                  </a:cubicBezTo>
                  <a:cubicBezTo>
                    <a:pt x="17788" y="17361"/>
                    <a:pt x="15247" y="13121"/>
                    <a:pt x="12706" y="8882"/>
                  </a:cubicBezTo>
                  <a:cubicBezTo>
                    <a:pt x="12706" y="8882"/>
                    <a:pt x="11435" y="8680"/>
                    <a:pt x="11435" y="8680"/>
                  </a:cubicBezTo>
                  <a:cubicBezTo>
                    <a:pt x="7624" y="5854"/>
                    <a:pt x="3812" y="2826"/>
                    <a:pt x="0" y="0"/>
                  </a:cubicBezTo>
                  <a:cubicBezTo>
                    <a:pt x="0" y="404"/>
                    <a:pt x="0" y="1009"/>
                    <a:pt x="0" y="1615"/>
                  </a:cubicBezTo>
                  <a:cubicBezTo>
                    <a:pt x="1271" y="4643"/>
                    <a:pt x="3812" y="7873"/>
                    <a:pt x="5082" y="10901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68" name="Freeform 34"/>
            <p:cNvSpPr/>
            <p:nvPr/>
          </p:nvSpPr>
          <p:spPr>
            <a:xfrm>
              <a:off x="946501" y="3146585"/>
              <a:ext cx="1410173" cy="27168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8" y="21030"/>
                  </a:moveTo>
                  <a:cubicBezTo>
                    <a:pt x="661" y="19052"/>
                    <a:pt x="1396" y="17037"/>
                    <a:pt x="2571" y="15097"/>
                  </a:cubicBezTo>
                  <a:cubicBezTo>
                    <a:pt x="3747" y="13196"/>
                    <a:pt x="5363" y="11332"/>
                    <a:pt x="7273" y="9583"/>
                  </a:cubicBezTo>
                  <a:cubicBezTo>
                    <a:pt x="9110" y="7796"/>
                    <a:pt x="11314" y="6123"/>
                    <a:pt x="13739" y="4525"/>
                  </a:cubicBezTo>
                  <a:cubicBezTo>
                    <a:pt x="14914" y="3727"/>
                    <a:pt x="16163" y="2928"/>
                    <a:pt x="17486" y="2206"/>
                  </a:cubicBezTo>
                  <a:cubicBezTo>
                    <a:pt x="18147" y="1825"/>
                    <a:pt x="18808" y="1445"/>
                    <a:pt x="19469" y="1065"/>
                  </a:cubicBezTo>
                  <a:cubicBezTo>
                    <a:pt x="20131" y="723"/>
                    <a:pt x="20865" y="342"/>
                    <a:pt x="21600" y="0"/>
                  </a:cubicBezTo>
                  <a:cubicBezTo>
                    <a:pt x="21527" y="0"/>
                    <a:pt x="21527" y="0"/>
                    <a:pt x="21527" y="0"/>
                  </a:cubicBezTo>
                  <a:cubicBezTo>
                    <a:pt x="20792" y="342"/>
                    <a:pt x="20057" y="685"/>
                    <a:pt x="19396" y="1027"/>
                  </a:cubicBezTo>
                  <a:cubicBezTo>
                    <a:pt x="18735" y="1407"/>
                    <a:pt x="18073" y="1787"/>
                    <a:pt x="17412" y="2130"/>
                  </a:cubicBezTo>
                  <a:cubicBezTo>
                    <a:pt x="16016" y="2890"/>
                    <a:pt x="14767" y="3651"/>
                    <a:pt x="13592" y="4449"/>
                  </a:cubicBezTo>
                  <a:cubicBezTo>
                    <a:pt x="11094" y="6046"/>
                    <a:pt x="8890" y="7720"/>
                    <a:pt x="6980" y="9469"/>
                  </a:cubicBezTo>
                  <a:cubicBezTo>
                    <a:pt x="4996" y="11256"/>
                    <a:pt x="3380" y="13120"/>
                    <a:pt x="2204" y="15059"/>
                  </a:cubicBezTo>
                  <a:cubicBezTo>
                    <a:pt x="955" y="16923"/>
                    <a:pt x="220" y="18900"/>
                    <a:pt x="0" y="20877"/>
                  </a:cubicBezTo>
                  <a:cubicBezTo>
                    <a:pt x="220" y="21106"/>
                    <a:pt x="367" y="21334"/>
                    <a:pt x="514" y="21600"/>
                  </a:cubicBezTo>
                  <a:cubicBezTo>
                    <a:pt x="514" y="21410"/>
                    <a:pt x="514" y="21220"/>
                    <a:pt x="588" y="210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69" name="Freeform 35"/>
            <p:cNvSpPr/>
            <p:nvPr/>
          </p:nvSpPr>
          <p:spPr>
            <a:xfrm>
              <a:off x="1046133" y="6601126"/>
              <a:ext cx="120709" cy="2529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336"/>
                    <a:pt x="10368" y="14672"/>
                    <a:pt x="1641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24" y="14672"/>
                    <a:pt x="6912" y="7336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70" name="Freeform 36"/>
            <p:cNvSpPr/>
            <p:nvPr/>
          </p:nvSpPr>
          <p:spPr>
            <a:xfrm>
              <a:off x="946501" y="5897956"/>
              <a:ext cx="137953" cy="674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4596"/>
                    <a:pt x="1490" y="9191"/>
                    <a:pt x="5214" y="13634"/>
                  </a:cubicBezTo>
                  <a:cubicBezTo>
                    <a:pt x="8193" y="15013"/>
                    <a:pt x="10428" y="16545"/>
                    <a:pt x="13407" y="17923"/>
                  </a:cubicBezTo>
                  <a:cubicBezTo>
                    <a:pt x="16386" y="19149"/>
                    <a:pt x="18621" y="20374"/>
                    <a:pt x="21600" y="21600"/>
                  </a:cubicBezTo>
                  <a:cubicBezTo>
                    <a:pt x="20855" y="21294"/>
                    <a:pt x="20855" y="20987"/>
                    <a:pt x="20110" y="20681"/>
                  </a:cubicBezTo>
                  <a:cubicBezTo>
                    <a:pt x="11917" y="15013"/>
                    <a:pt x="7448" y="9191"/>
                    <a:pt x="5959" y="3370"/>
                  </a:cubicBezTo>
                  <a:cubicBezTo>
                    <a:pt x="5214" y="2757"/>
                    <a:pt x="3724" y="2298"/>
                    <a:pt x="2979" y="1685"/>
                  </a:cubicBezTo>
                  <a:cubicBezTo>
                    <a:pt x="1490" y="1072"/>
                    <a:pt x="745" y="460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71" name="Freeform 37"/>
            <p:cNvSpPr/>
            <p:nvPr/>
          </p:nvSpPr>
          <p:spPr>
            <a:xfrm>
              <a:off x="946501" y="5773415"/>
              <a:ext cx="38321" cy="228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700"/>
                  </a:moveTo>
                  <a:cubicBezTo>
                    <a:pt x="2700" y="13050"/>
                    <a:pt x="5400" y="14850"/>
                    <a:pt x="10800" y="16650"/>
                  </a:cubicBezTo>
                  <a:cubicBezTo>
                    <a:pt x="13500" y="18450"/>
                    <a:pt x="18900" y="19800"/>
                    <a:pt x="21600" y="21600"/>
                  </a:cubicBezTo>
                  <a:cubicBezTo>
                    <a:pt x="18900" y="17100"/>
                    <a:pt x="18900" y="12600"/>
                    <a:pt x="18900" y="8550"/>
                  </a:cubicBezTo>
                  <a:cubicBezTo>
                    <a:pt x="13500" y="5400"/>
                    <a:pt x="8100" y="2700"/>
                    <a:pt x="0" y="0"/>
                  </a:cubicBezTo>
                  <a:cubicBezTo>
                    <a:pt x="0" y="450"/>
                    <a:pt x="0" y="1350"/>
                    <a:pt x="0" y="1800"/>
                  </a:cubicBezTo>
                  <a:cubicBezTo>
                    <a:pt x="0" y="4950"/>
                    <a:pt x="0" y="8550"/>
                    <a:pt x="0" y="117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72" name="Freeform 38"/>
            <p:cNvSpPr/>
            <p:nvPr/>
          </p:nvSpPr>
          <p:spPr>
            <a:xfrm>
              <a:off x="979074" y="6323307"/>
              <a:ext cx="210760" cy="530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5449"/>
                  </a:moveTo>
                  <a:cubicBezTo>
                    <a:pt x="3436" y="3697"/>
                    <a:pt x="1964" y="1751"/>
                    <a:pt x="0" y="0"/>
                  </a:cubicBezTo>
                  <a:cubicBezTo>
                    <a:pt x="1473" y="3114"/>
                    <a:pt x="3436" y="6422"/>
                    <a:pt x="5400" y="9535"/>
                  </a:cubicBezTo>
                  <a:cubicBezTo>
                    <a:pt x="5891" y="10119"/>
                    <a:pt x="6382" y="10703"/>
                    <a:pt x="6873" y="11286"/>
                  </a:cubicBezTo>
                  <a:cubicBezTo>
                    <a:pt x="10800" y="14789"/>
                    <a:pt x="14727" y="18292"/>
                    <a:pt x="1914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182" y="17903"/>
                    <a:pt x="13745" y="14011"/>
                    <a:pt x="10800" y="10119"/>
                  </a:cubicBezTo>
                  <a:cubicBezTo>
                    <a:pt x="8836" y="8562"/>
                    <a:pt x="7364" y="7005"/>
                    <a:pt x="5400" y="544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274" name="Rectangle 6"/>
          <p:cNvSpPr/>
          <p:nvPr/>
        </p:nvSpPr>
        <p:spPr>
          <a:xfrm>
            <a:off x="-1" y="0"/>
            <a:ext cx="182882" cy="6858000"/>
          </a:xfrm>
          <a:prstGeom prst="rect">
            <a:avLst/>
          </a:prstGeom>
          <a:solidFill>
            <a:srgbClr val="766F54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75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2592924" y="624110"/>
            <a:ext cx="8911688" cy="1280891"/>
          </a:xfrm>
          <a:prstGeom prst="rect">
            <a:avLst/>
          </a:prstGeom>
        </p:spPr>
        <p:txBody>
          <a:bodyPr anchor="t"/>
          <a:lstStyle>
            <a:lvl1pPr algn="l">
              <a:defRPr sz="360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Текст заголовка</a:t>
            </a:r>
          </a:p>
        </p:txBody>
      </p:sp>
      <p:sp>
        <p:nvSpPr>
          <p:cNvPr id="276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2939372" y="1972703"/>
            <a:ext cx="3992733" cy="5762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1000"/>
              </a:spcBef>
              <a:buSzTx/>
              <a:buFontTx/>
              <a:buNone/>
              <a:defRPr sz="2400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indent="457200">
              <a:spcBef>
                <a:spcPts val="1000"/>
              </a:spcBef>
              <a:buSzTx/>
              <a:buFontTx/>
              <a:buNone/>
              <a:defRPr sz="2400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indent="914400">
              <a:spcBef>
                <a:spcPts val="1000"/>
              </a:spcBef>
              <a:buSzTx/>
              <a:buFontTx/>
              <a:buNone/>
              <a:defRPr sz="2400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indent="1371600">
              <a:spcBef>
                <a:spcPts val="1000"/>
              </a:spcBef>
              <a:buSzTx/>
              <a:buFontTx/>
              <a:buNone/>
              <a:defRPr sz="2400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indent="1828800">
              <a:spcBef>
                <a:spcPts val="1000"/>
              </a:spcBef>
              <a:buSzTx/>
              <a:buFontTx/>
              <a:buNone/>
              <a:defRPr sz="2400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77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506628" y="1969474"/>
            <a:ext cx="3999001" cy="576263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1000"/>
              </a:spcBef>
              <a:buSzTx/>
              <a:buFontTx/>
              <a:buNone/>
              <a:defRPr sz="2400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/>
          </a:p>
        </p:txBody>
      </p:sp>
      <p:sp>
        <p:nvSpPr>
          <p:cNvPr id="278" name="Freeform 11"/>
          <p:cNvSpPr/>
          <p:nvPr/>
        </p:nvSpPr>
        <p:spPr>
          <a:xfrm flipV="1">
            <a:off x="-4189" y="714375"/>
            <a:ext cx="1595613" cy="5072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8" h="21600" extrusionOk="0">
                <a:moveTo>
                  <a:pt x="21472" y="10154"/>
                </a:moveTo>
                <a:lnTo>
                  <a:pt x="18377" y="406"/>
                </a:lnTo>
                <a:cubicBezTo>
                  <a:pt x="18356" y="337"/>
                  <a:pt x="18331" y="272"/>
                  <a:pt x="18310" y="203"/>
                </a:cubicBezTo>
                <a:cubicBezTo>
                  <a:pt x="18247" y="0"/>
                  <a:pt x="18182" y="0"/>
                  <a:pt x="18117" y="0"/>
                </a:cubicBezTo>
                <a:lnTo>
                  <a:pt x="16891" y="0"/>
                </a:lnTo>
                <a:lnTo>
                  <a:pt x="0" y="151"/>
                </a:lnTo>
                <a:cubicBezTo>
                  <a:pt x="19" y="7301"/>
                  <a:pt x="39" y="14450"/>
                  <a:pt x="58" y="21600"/>
                </a:cubicBezTo>
                <a:lnTo>
                  <a:pt x="16891" y="21527"/>
                </a:lnTo>
                <a:lnTo>
                  <a:pt x="18117" y="21527"/>
                </a:lnTo>
                <a:cubicBezTo>
                  <a:pt x="18182" y="21527"/>
                  <a:pt x="18247" y="21324"/>
                  <a:pt x="18310" y="21324"/>
                </a:cubicBezTo>
                <a:cubicBezTo>
                  <a:pt x="18310" y="21120"/>
                  <a:pt x="18377" y="21120"/>
                  <a:pt x="18377" y="21120"/>
                </a:cubicBezTo>
                <a:lnTo>
                  <a:pt x="21472" y="11372"/>
                </a:lnTo>
                <a:cubicBezTo>
                  <a:pt x="21600" y="10966"/>
                  <a:pt x="21600" y="10560"/>
                  <a:pt x="21472" y="10154"/>
                </a:cubicBezTo>
                <a:close/>
              </a:path>
            </a:pathLst>
          </a:custGeom>
          <a:solidFill>
            <a:srgbClr val="A53010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79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924913" y="782729"/>
            <a:ext cx="386667" cy="375231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E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Только заголовок">
    <p:bg>
      <p:bgPr>
        <a:gradFill flip="none" rotWithShape="1">
          <a:gsLst>
            <a:gs pos="0">
              <a:srgbClr val="FFFFFF"/>
            </a:gs>
            <a:gs pos="100000">
              <a:srgbClr val="DFE8C4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8" name="Group 22"/>
          <p:cNvGrpSpPr/>
          <p:nvPr/>
        </p:nvGrpSpPr>
        <p:grpSpPr>
          <a:xfrm>
            <a:off x="1" y="228600"/>
            <a:ext cx="2851517" cy="6638629"/>
            <a:chOff x="0" y="0"/>
            <a:chExt cx="2851516" cy="6638628"/>
          </a:xfrm>
        </p:grpSpPr>
        <p:sp>
          <p:nvSpPr>
            <p:cNvPr id="286" name="Freeform 11"/>
            <p:cNvSpPr/>
            <p:nvPr/>
          </p:nvSpPr>
          <p:spPr>
            <a:xfrm>
              <a:off x="-1" y="2346443"/>
              <a:ext cx="100643" cy="626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9636" y="18582"/>
                    <a:pt x="18655" y="15724"/>
                    <a:pt x="16691" y="12706"/>
                  </a:cubicBezTo>
                  <a:cubicBezTo>
                    <a:pt x="10800" y="8576"/>
                    <a:pt x="5891" y="4288"/>
                    <a:pt x="0" y="0"/>
                  </a:cubicBezTo>
                  <a:cubicBezTo>
                    <a:pt x="0" y="5559"/>
                    <a:pt x="0" y="5559"/>
                    <a:pt x="0" y="5559"/>
                  </a:cubicBezTo>
                  <a:cubicBezTo>
                    <a:pt x="5891" y="10165"/>
                    <a:pt x="12764" y="14929"/>
                    <a:pt x="19636" y="19694"/>
                  </a:cubicBezTo>
                  <a:cubicBezTo>
                    <a:pt x="19636" y="20329"/>
                    <a:pt x="20618" y="20965"/>
                    <a:pt x="21600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87" name="Freeform 12"/>
            <p:cNvSpPr/>
            <p:nvPr/>
          </p:nvSpPr>
          <p:spPr>
            <a:xfrm>
              <a:off x="128598" y="2927929"/>
              <a:ext cx="646718" cy="23222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69" y="15000"/>
                  </a:moveTo>
                  <a:cubicBezTo>
                    <a:pt x="15891" y="17229"/>
                    <a:pt x="18514" y="19414"/>
                    <a:pt x="21446" y="21600"/>
                  </a:cubicBezTo>
                  <a:cubicBezTo>
                    <a:pt x="21446" y="21214"/>
                    <a:pt x="21446" y="20871"/>
                    <a:pt x="21600" y="20486"/>
                  </a:cubicBezTo>
                  <a:cubicBezTo>
                    <a:pt x="19131" y="18643"/>
                    <a:pt x="16817" y="16757"/>
                    <a:pt x="14657" y="14871"/>
                  </a:cubicBezTo>
                  <a:cubicBezTo>
                    <a:pt x="8949" y="9986"/>
                    <a:pt x="4166" y="5014"/>
                    <a:pt x="0" y="0"/>
                  </a:cubicBezTo>
                  <a:cubicBezTo>
                    <a:pt x="309" y="857"/>
                    <a:pt x="617" y="1757"/>
                    <a:pt x="926" y="2614"/>
                  </a:cubicBezTo>
                  <a:cubicBezTo>
                    <a:pt x="4629" y="6771"/>
                    <a:pt x="8640" y="10929"/>
                    <a:pt x="13269" y="150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88" name="Freeform 13"/>
            <p:cNvSpPr/>
            <p:nvPr/>
          </p:nvSpPr>
          <p:spPr>
            <a:xfrm>
              <a:off x="806998" y="5218460"/>
              <a:ext cx="609443" cy="1420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9" y="1543"/>
                  </a:moveTo>
                  <a:cubicBezTo>
                    <a:pt x="818" y="1052"/>
                    <a:pt x="327" y="561"/>
                    <a:pt x="0" y="0"/>
                  </a:cubicBezTo>
                  <a:cubicBezTo>
                    <a:pt x="0" y="701"/>
                    <a:pt x="0" y="1332"/>
                    <a:pt x="0" y="2034"/>
                  </a:cubicBezTo>
                  <a:cubicBezTo>
                    <a:pt x="3436" y="5961"/>
                    <a:pt x="7200" y="9818"/>
                    <a:pt x="11127" y="13605"/>
                  </a:cubicBezTo>
                  <a:cubicBezTo>
                    <a:pt x="13909" y="16270"/>
                    <a:pt x="17018" y="18935"/>
                    <a:pt x="20127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491" y="18865"/>
                    <a:pt x="15382" y="16130"/>
                    <a:pt x="12600" y="13325"/>
                  </a:cubicBezTo>
                  <a:cubicBezTo>
                    <a:pt x="8509" y="9468"/>
                    <a:pt x="4745" y="5540"/>
                    <a:pt x="1309" y="1543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89" name="Freeform 14"/>
            <p:cNvSpPr/>
            <p:nvPr/>
          </p:nvSpPr>
          <p:spPr>
            <a:xfrm>
              <a:off x="959824" y="6275199"/>
              <a:ext cx="171465" cy="3634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346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4011" y="14491"/>
                    <a:pt x="7005" y="7382"/>
                    <a:pt x="0" y="0"/>
                  </a:cubicBezTo>
                  <a:cubicBezTo>
                    <a:pt x="4670" y="7382"/>
                    <a:pt x="9924" y="14491"/>
                    <a:pt x="16346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90" name="Freeform 15"/>
            <p:cNvSpPr/>
            <p:nvPr/>
          </p:nvSpPr>
          <p:spPr>
            <a:xfrm>
              <a:off x="100641" y="2972659"/>
              <a:ext cx="821909" cy="3328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58" y="19745"/>
                  </a:moveTo>
                  <a:cubicBezTo>
                    <a:pt x="17596" y="18489"/>
                    <a:pt x="15775" y="17232"/>
                    <a:pt x="14076" y="15976"/>
                  </a:cubicBezTo>
                  <a:cubicBezTo>
                    <a:pt x="10193" y="13074"/>
                    <a:pt x="7160" y="10082"/>
                    <a:pt x="4854" y="7060"/>
                  </a:cubicBezTo>
                  <a:cubicBezTo>
                    <a:pt x="3519" y="5235"/>
                    <a:pt x="2427" y="3381"/>
                    <a:pt x="1456" y="1526"/>
                  </a:cubicBezTo>
                  <a:cubicBezTo>
                    <a:pt x="971" y="1017"/>
                    <a:pt x="485" y="509"/>
                    <a:pt x="0" y="0"/>
                  </a:cubicBezTo>
                  <a:cubicBezTo>
                    <a:pt x="971" y="2363"/>
                    <a:pt x="2306" y="4757"/>
                    <a:pt x="4004" y="7090"/>
                  </a:cubicBezTo>
                  <a:cubicBezTo>
                    <a:pt x="6189" y="10142"/>
                    <a:pt x="9222" y="13134"/>
                    <a:pt x="12984" y="16065"/>
                  </a:cubicBezTo>
                  <a:cubicBezTo>
                    <a:pt x="14926" y="17531"/>
                    <a:pt x="17110" y="18967"/>
                    <a:pt x="19416" y="20373"/>
                  </a:cubicBezTo>
                  <a:cubicBezTo>
                    <a:pt x="20144" y="20792"/>
                    <a:pt x="20872" y="21181"/>
                    <a:pt x="21600" y="21600"/>
                  </a:cubicBezTo>
                  <a:cubicBezTo>
                    <a:pt x="21357" y="21450"/>
                    <a:pt x="21236" y="21331"/>
                    <a:pt x="21115" y="21181"/>
                  </a:cubicBezTo>
                  <a:cubicBezTo>
                    <a:pt x="20508" y="20702"/>
                    <a:pt x="20022" y="20224"/>
                    <a:pt x="19658" y="19745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91" name="Freeform 16"/>
            <p:cNvSpPr/>
            <p:nvPr/>
          </p:nvSpPr>
          <p:spPr>
            <a:xfrm>
              <a:off x="26126" y="0"/>
              <a:ext cx="102473" cy="29279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5" h="21600" extrusionOk="0">
                  <a:moveTo>
                    <a:pt x="9565" y="19627"/>
                  </a:moveTo>
                  <a:cubicBezTo>
                    <a:pt x="10505" y="19763"/>
                    <a:pt x="10505" y="19899"/>
                    <a:pt x="10505" y="20035"/>
                  </a:cubicBezTo>
                  <a:cubicBezTo>
                    <a:pt x="13322" y="20511"/>
                    <a:pt x="17078" y="20988"/>
                    <a:pt x="19896" y="21498"/>
                  </a:cubicBezTo>
                  <a:cubicBezTo>
                    <a:pt x="19896" y="21532"/>
                    <a:pt x="19896" y="21566"/>
                    <a:pt x="20835" y="21600"/>
                  </a:cubicBezTo>
                  <a:cubicBezTo>
                    <a:pt x="18957" y="20920"/>
                    <a:pt x="17078" y="20273"/>
                    <a:pt x="15200" y="19593"/>
                  </a:cubicBezTo>
                  <a:cubicBezTo>
                    <a:pt x="7687" y="16123"/>
                    <a:pt x="3931" y="12654"/>
                    <a:pt x="3931" y="9150"/>
                  </a:cubicBezTo>
                  <a:cubicBezTo>
                    <a:pt x="4870" y="6089"/>
                    <a:pt x="7687" y="3061"/>
                    <a:pt x="13322" y="0"/>
                  </a:cubicBezTo>
                  <a:cubicBezTo>
                    <a:pt x="10505" y="0"/>
                    <a:pt x="10505" y="0"/>
                    <a:pt x="10505" y="0"/>
                  </a:cubicBezTo>
                  <a:cubicBezTo>
                    <a:pt x="3931" y="3027"/>
                    <a:pt x="1113" y="6089"/>
                    <a:pt x="174" y="9150"/>
                  </a:cubicBezTo>
                  <a:cubicBezTo>
                    <a:pt x="-765" y="12654"/>
                    <a:pt x="2052" y="16123"/>
                    <a:pt x="9565" y="19627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92" name="Freeform 17"/>
            <p:cNvSpPr/>
            <p:nvPr/>
          </p:nvSpPr>
          <p:spPr>
            <a:xfrm>
              <a:off x="78276" y="2715463"/>
              <a:ext cx="78278" cy="4938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541" y="3836"/>
                    <a:pt x="3812" y="7469"/>
                    <a:pt x="6353" y="11305"/>
                  </a:cubicBezTo>
                  <a:cubicBezTo>
                    <a:pt x="11435" y="14736"/>
                    <a:pt x="16518" y="18168"/>
                    <a:pt x="21600" y="21600"/>
                  </a:cubicBezTo>
                  <a:cubicBezTo>
                    <a:pt x="19059" y="17563"/>
                    <a:pt x="16518" y="13323"/>
                    <a:pt x="13976" y="9286"/>
                  </a:cubicBezTo>
                  <a:cubicBezTo>
                    <a:pt x="12706" y="9084"/>
                    <a:pt x="12706" y="8882"/>
                    <a:pt x="12706" y="8680"/>
                  </a:cubicBezTo>
                  <a:cubicBezTo>
                    <a:pt x="8894" y="5652"/>
                    <a:pt x="3812" y="2826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93" name="Freeform 18"/>
            <p:cNvSpPr/>
            <p:nvPr/>
          </p:nvSpPr>
          <p:spPr>
            <a:xfrm>
              <a:off x="769723" y="5250144"/>
              <a:ext cx="190102" cy="1025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3016"/>
                    <a:pt x="1054" y="6032"/>
                    <a:pt x="2634" y="9049"/>
                  </a:cubicBezTo>
                  <a:cubicBezTo>
                    <a:pt x="4215" y="11384"/>
                    <a:pt x="6322" y="13816"/>
                    <a:pt x="8956" y="16151"/>
                  </a:cubicBezTo>
                  <a:cubicBezTo>
                    <a:pt x="10010" y="16735"/>
                    <a:pt x="11590" y="17319"/>
                    <a:pt x="12644" y="17903"/>
                  </a:cubicBezTo>
                  <a:cubicBezTo>
                    <a:pt x="15805" y="19168"/>
                    <a:pt x="18439" y="20335"/>
                    <a:pt x="21600" y="21600"/>
                  </a:cubicBezTo>
                  <a:cubicBezTo>
                    <a:pt x="21073" y="21308"/>
                    <a:pt x="20546" y="20919"/>
                    <a:pt x="20020" y="20627"/>
                  </a:cubicBezTo>
                  <a:cubicBezTo>
                    <a:pt x="13698" y="16735"/>
                    <a:pt x="9483" y="12843"/>
                    <a:pt x="6849" y="8951"/>
                  </a:cubicBezTo>
                  <a:cubicBezTo>
                    <a:pt x="5795" y="6616"/>
                    <a:pt x="4741" y="4378"/>
                    <a:pt x="4215" y="2141"/>
                  </a:cubicBezTo>
                  <a:cubicBezTo>
                    <a:pt x="4215" y="2043"/>
                    <a:pt x="3688" y="1946"/>
                    <a:pt x="3688" y="1751"/>
                  </a:cubicBezTo>
                  <a:cubicBezTo>
                    <a:pt x="2634" y="1168"/>
                    <a:pt x="1054" y="584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94" name="Freeform 19"/>
            <p:cNvSpPr/>
            <p:nvPr/>
          </p:nvSpPr>
          <p:spPr>
            <a:xfrm>
              <a:off x="775314" y="1170426"/>
              <a:ext cx="2076203" cy="40480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6" y="21010"/>
                  </a:moveTo>
                  <a:cubicBezTo>
                    <a:pt x="480" y="18992"/>
                    <a:pt x="1248" y="17000"/>
                    <a:pt x="2400" y="15081"/>
                  </a:cubicBezTo>
                  <a:cubicBezTo>
                    <a:pt x="3600" y="13162"/>
                    <a:pt x="5232" y="11317"/>
                    <a:pt x="7152" y="9545"/>
                  </a:cubicBezTo>
                  <a:cubicBezTo>
                    <a:pt x="9072" y="7774"/>
                    <a:pt x="11280" y="6101"/>
                    <a:pt x="13680" y="4502"/>
                  </a:cubicBezTo>
                  <a:cubicBezTo>
                    <a:pt x="14880" y="3715"/>
                    <a:pt x="16176" y="2928"/>
                    <a:pt x="17472" y="2190"/>
                  </a:cubicBezTo>
                  <a:cubicBezTo>
                    <a:pt x="18144" y="1821"/>
                    <a:pt x="18816" y="1427"/>
                    <a:pt x="19488" y="1082"/>
                  </a:cubicBezTo>
                  <a:cubicBezTo>
                    <a:pt x="20208" y="713"/>
                    <a:pt x="20880" y="369"/>
                    <a:pt x="21600" y="25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0832" y="344"/>
                    <a:pt x="20160" y="689"/>
                    <a:pt x="19440" y="1058"/>
                  </a:cubicBezTo>
                  <a:cubicBezTo>
                    <a:pt x="18768" y="1402"/>
                    <a:pt x="18096" y="1771"/>
                    <a:pt x="17424" y="2165"/>
                  </a:cubicBezTo>
                  <a:cubicBezTo>
                    <a:pt x="16080" y="2903"/>
                    <a:pt x="14784" y="3666"/>
                    <a:pt x="13584" y="4453"/>
                  </a:cubicBezTo>
                  <a:cubicBezTo>
                    <a:pt x="11136" y="6052"/>
                    <a:pt x="8880" y="7725"/>
                    <a:pt x="6960" y="9496"/>
                  </a:cubicBezTo>
                  <a:cubicBezTo>
                    <a:pt x="4992" y="11243"/>
                    <a:pt x="3360" y="13113"/>
                    <a:pt x="2160" y="15031"/>
                  </a:cubicBezTo>
                  <a:cubicBezTo>
                    <a:pt x="912" y="16975"/>
                    <a:pt x="144" y="18968"/>
                    <a:pt x="0" y="21010"/>
                  </a:cubicBezTo>
                  <a:cubicBezTo>
                    <a:pt x="0" y="21059"/>
                    <a:pt x="0" y="21083"/>
                    <a:pt x="0" y="21133"/>
                  </a:cubicBezTo>
                  <a:cubicBezTo>
                    <a:pt x="96" y="21280"/>
                    <a:pt x="192" y="21452"/>
                    <a:pt x="336" y="21600"/>
                  </a:cubicBezTo>
                  <a:cubicBezTo>
                    <a:pt x="336" y="21403"/>
                    <a:pt x="336" y="21206"/>
                    <a:pt x="336" y="2101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95" name="Freeform 20"/>
            <p:cNvSpPr/>
            <p:nvPr/>
          </p:nvSpPr>
          <p:spPr>
            <a:xfrm>
              <a:off x="922549" y="6301291"/>
              <a:ext cx="162147" cy="337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101"/>
                    <a:pt x="9874" y="14499"/>
                    <a:pt x="1604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4194" y="14499"/>
                    <a:pt x="6789" y="7101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96" name="Freeform 21"/>
            <p:cNvSpPr/>
            <p:nvPr/>
          </p:nvSpPr>
          <p:spPr>
            <a:xfrm>
              <a:off x="769723" y="5130865"/>
              <a:ext cx="37276" cy="221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19800"/>
                  </a:moveTo>
                  <a:cubicBezTo>
                    <a:pt x="18900" y="20700"/>
                    <a:pt x="21600" y="21150"/>
                    <a:pt x="21600" y="21600"/>
                  </a:cubicBezTo>
                  <a:cubicBezTo>
                    <a:pt x="21600" y="17100"/>
                    <a:pt x="21600" y="13050"/>
                    <a:pt x="21600" y="8550"/>
                  </a:cubicBezTo>
                  <a:cubicBezTo>
                    <a:pt x="13500" y="5850"/>
                    <a:pt x="8100" y="2700"/>
                    <a:pt x="2700" y="0"/>
                  </a:cubicBezTo>
                  <a:cubicBezTo>
                    <a:pt x="0" y="4050"/>
                    <a:pt x="0" y="7650"/>
                    <a:pt x="0" y="11700"/>
                  </a:cubicBezTo>
                  <a:cubicBezTo>
                    <a:pt x="5400" y="14400"/>
                    <a:pt x="13500" y="17100"/>
                    <a:pt x="18900" y="198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97" name="Freeform 22"/>
            <p:cNvSpPr/>
            <p:nvPr/>
          </p:nvSpPr>
          <p:spPr>
            <a:xfrm>
              <a:off x="849863" y="6016138"/>
              <a:ext cx="238559" cy="622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08" y="2880"/>
                  </a:moveTo>
                  <a:cubicBezTo>
                    <a:pt x="2077" y="1920"/>
                    <a:pt x="831" y="960"/>
                    <a:pt x="0" y="0"/>
                  </a:cubicBezTo>
                  <a:cubicBezTo>
                    <a:pt x="1246" y="2560"/>
                    <a:pt x="2908" y="5120"/>
                    <a:pt x="4985" y="7680"/>
                  </a:cubicBezTo>
                  <a:cubicBezTo>
                    <a:pt x="5400" y="8480"/>
                    <a:pt x="5815" y="9120"/>
                    <a:pt x="6646" y="9920"/>
                  </a:cubicBezTo>
                  <a:cubicBezTo>
                    <a:pt x="11215" y="13760"/>
                    <a:pt x="16200" y="17760"/>
                    <a:pt x="2118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031" y="17440"/>
                    <a:pt x="13292" y="13280"/>
                    <a:pt x="9969" y="8960"/>
                  </a:cubicBezTo>
                  <a:cubicBezTo>
                    <a:pt x="7477" y="6880"/>
                    <a:pt x="5400" y="4960"/>
                    <a:pt x="2908" y="288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grpSp>
        <p:nvGrpSpPr>
          <p:cNvPr id="311" name="Group 9"/>
          <p:cNvGrpSpPr/>
          <p:nvPr/>
        </p:nvGrpSpPr>
        <p:grpSpPr>
          <a:xfrm>
            <a:off x="27221" y="-786"/>
            <a:ext cx="2356675" cy="6854040"/>
            <a:chOff x="0" y="0"/>
            <a:chExt cx="2356673" cy="6854039"/>
          </a:xfrm>
        </p:grpSpPr>
        <p:sp>
          <p:nvSpPr>
            <p:cNvPr id="299" name="Freeform 27"/>
            <p:cNvSpPr/>
            <p:nvPr/>
          </p:nvSpPr>
          <p:spPr>
            <a:xfrm>
              <a:off x="0" y="-1"/>
              <a:ext cx="494327" cy="4401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8" y="4930"/>
                  </a:moveTo>
                  <a:cubicBezTo>
                    <a:pt x="2307" y="6762"/>
                    <a:pt x="3565" y="8617"/>
                    <a:pt x="5452" y="10448"/>
                  </a:cubicBezTo>
                  <a:cubicBezTo>
                    <a:pt x="7130" y="12279"/>
                    <a:pt x="9227" y="14110"/>
                    <a:pt x="11953" y="15942"/>
                  </a:cubicBezTo>
                  <a:cubicBezTo>
                    <a:pt x="14470" y="17773"/>
                    <a:pt x="17616" y="19581"/>
                    <a:pt x="21181" y="21389"/>
                  </a:cubicBezTo>
                  <a:cubicBezTo>
                    <a:pt x="21390" y="21459"/>
                    <a:pt x="21600" y="21530"/>
                    <a:pt x="21600" y="21600"/>
                  </a:cubicBezTo>
                  <a:cubicBezTo>
                    <a:pt x="21390" y="21248"/>
                    <a:pt x="20971" y="20872"/>
                    <a:pt x="20761" y="20520"/>
                  </a:cubicBezTo>
                  <a:cubicBezTo>
                    <a:pt x="20761" y="20450"/>
                    <a:pt x="20761" y="20379"/>
                    <a:pt x="20761" y="20332"/>
                  </a:cubicBezTo>
                  <a:cubicBezTo>
                    <a:pt x="17825" y="18853"/>
                    <a:pt x="15309" y="17397"/>
                    <a:pt x="13212" y="15918"/>
                  </a:cubicBezTo>
                  <a:cubicBezTo>
                    <a:pt x="10485" y="14087"/>
                    <a:pt x="8179" y="12279"/>
                    <a:pt x="6291" y="10424"/>
                  </a:cubicBezTo>
                  <a:cubicBezTo>
                    <a:pt x="4404" y="8593"/>
                    <a:pt x="2936" y="6762"/>
                    <a:pt x="1887" y="4907"/>
                  </a:cubicBezTo>
                  <a:cubicBezTo>
                    <a:pt x="1468" y="3991"/>
                    <a:pt x="1049" y="3076"/>
                    <a:pt x="629" y="2160"/>
                  </a:cubicBezTo>
                  <a:cubicBezTo>
                    <a:pt x="419" y="1432"/>
                    <a:pt x="210" y="728"/>
                    <a:pt x="2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8"/>
                    <a:pt x="210" y="1432"/>
                    <a:pt x="210" y="2160"/>
                  </a:cubicBezTo>
                  <a:cubicBezTo>
                    <a:pt x="629" y="3076"/>
                    <a:pt x="839" y="3991"/>
                    <a:pt x="1468" y="49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00" name="Freeform 28"/>
            <p:cNvSpPr/>
            <p:nvPr/>
          </p:nvSpPr>
          <p:spPr>
            <a:xfrm>
              <a:off x="523067" y="4317258"/>
              <a:ext cx="423436" cy="15806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09" y="14989"/>
                  </a:moveTo>
                  <a:cubicBezTo>
                    <a:pt x="15709" y="17215"/>
                    <a:pt x="18409" y="19440"/>
                    <a:pt x="21600" y="21600"/>
                  </a:cubicBezTo>
                  <a:cubicBezTo>
                    <a:pt x="21600" y="21142"/>
                    <a:pt x="21600" y="20618"/>
                    <a:pt x="21600" y="20160"/>
                  </a:cubicBezTo>
                  <a:cubicBezTo>
                    <a:pt x="21600" y="20095"/>
                    <a:pt x="21600" y="19964"/>
                    <a:pt x="21600" y="19898"/>
                  </a:cubicBezTo>
                  <a:cubicBezTo>
                    <a:pt x="19391" y="18196"/>
                    <a:pt x="17182" y="16495"/>
                    <a:pt x="15218" y="14793"/>
                  </a:cubicBezTo>
                  <a:cubicBezTo>
                    <a:pt x="9327" y="9949"/>
                    <a:pt x="4173" y="4975"/>
                    <a:pt x="0" y="0"/>
                  </a:cubicBezTo>
                  <a:cubicBezTo>
                    <a:pt x="491" y="1375"/>
                    <a:pt x="982" y="2749"/>
                    <a:pt x="1718" y="4124"/>
                  </a:cubicBezTo>
                  <a:cubicBezTo>
                    <a:pt x="5155" y="7789"/>
                    <a:pt x="8836" y="11389"/>
                    <a:pt x="13009" y="1498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01" name="Freeform 29"/>
            <p:cNvSpPr/>
            <p:nvPr/>
          </p:nvSpPr>
          <p:spPr>
            <a:xfrm>
              <a:off x="979074" y="5863468"/>
              <a:ext cx="431100" cy="990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0" y="1565"/>
                  </a:moveTo>
                  <a:cubicBezTo>
                    <a:pt x="960" y="1043"/>
                    <a:pt x="480" y="522"/>
                    <a:pt x="0" y="0"/>
                  </a:cubicBezTo>
                  <a:cubicBezTo>
                    <a:pt x="0" y="939"/>
                    <a:pt x="0" y="1983"/>
                    <a:pt x="240" y="3026"/>
                  </a:cubicBezTo>
                  <a:cubicBezTo>
                    <a:pt x="3360" y="6470"/>
                    <a:pt x="6480" y="9913"/>
                    <a:pt x="10080" y="13252"/>
                  </a:cubicBezTo>
                  <a:cubicBezTo>
                    <a:pt x="12960" y="16070"/>
                    <a:pt x="16080" y="18887"/>
                    <a:pt x="1920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240" y="18783"/>
                    <a:pt x="15120" y="15861"/>
                    <a:pt x="12000" y="12835"/>
                  </a:cubicBezTo>
                  <a:cubicBezTo>
                    <a:pt x="8160" y="9183"/>
                    <a:pt x="4800" y="5322"/>
                    <a:pt x="1440" y="1565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02" name="Freeform 30"/>
            <p:cNvSpPr/>
            <p:nvPr/>
          </p:nvSpPr>
          <p:spPr>
            <a:xfrm>
              <a:off x="494326" y="4365158"/>
              <a:ext cx="551808" cy="22359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70" y="18917"/>
                  </a:moveTo>
                  <a:cubicBezTo>
                    <a:pt x="17468" y="17946"/>
                    <a:pt x="15965" y="16928"/>
                    <a:pt x="14650" y="15911"/>
                  </a:cubicBezTo>
                  <a:cubicBezTo>
                    <a:pt x="10706" y="12997"/>
                    <a:pt x="7701" y="9991"/>
                    <a:pt x="5447" y="6984"/>
                  </a:cubicBezTo>
                  <a:cubicBezTo>
                    <a:pt x="4132" y="5504"/>
                    <a:pt x="3193" y="3978"/>
                    <a:pt x="2442" y="2451"/>
                  </a:cubicBezTo>
                  <a:cubicBezTo>
                    <a:pt x="1690" y="1619"/>
                    <a:pt x="751" y="833"/>
                    <a:pt x="0" y="0"/>
                  </a:cubicBezTo>
                  <a:cubicBezTo>
                    <a:pt x="939" y="2359"/>
                    <a:pt x="2254" y="4718"/>
                    <a:pt x="3944" y="7030"/>
                  </a:cubicBezTo>
                  <a:cubicBezTo>
                    <a:pt x="6198" y="10083"/>
                    <a:pt x="9203" y="13090"/>
                    <a:pt x="12960" y="16050"/>
                  </a:cubicBezTo>
                  <a:cubicBezTo>
                    <a:pt x="14838" y="17484"/>
                    <a:pt x="16904" y="18964"/>
                    <a:pt x="19346" y="20397"/>
                  </a:cubicBezTo>
                  <a:cubicBezTo>
                    <a:pt x="20097" y="20767"/>
                    <a:pt x="20849" y="21184"/>
                    <a:pt x="21600" y="21600"/>
                  </a:cubicBezTo>
                  <a:cubicBezTo>
                    <a:pt x="21412" y="21461"/>
                    <a:pt x="21224" y="21322"/>
                    <a:pt x="21037" y="21184"/>
                  </a:cubicBezTo>
                  <a:cubicBezTo>
                    <a:pt x="20285" y="20444"/>
                    <a:pt x="19534" y="19657"/>
                    <a:pt x="18970" y="18917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03" name="Freeform 31"/>
            <p:cNvSpPr/>
            <p:nvPr/>
          </p:nvSpPr>
          <p:spPr>
            <a:xfrm>
              <a:off x="444311" y="1289983"/>
              <a:ext cx="170725" cy="3027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0" h="21600" extrusionOk="0">
                  <a:moveTo>
                    <a:pt x="9750" y="21600"/>
                  </a:moveTo>
                  <a:cubicBezTo>
                    <a:pt x="8550" y="21191"/>
                    <a:pt x="7950" y="20781"/>
                    <a:pt x="7350" y="20372"/>
                  </a:cubicBezTo>
                  <a:cubicBezTo>
                    <a:pt x="4350" y="18085"/>
                    <a:pt x="2550" y="15833"/>
                    <a:pt x="2550" y="13581"/>
                  </a:cubicBezTo>
                  <a:cubicBezTo>
                    <a:pt x="2550" y="11295"/>
                    <a:pt x="4350" y="9043"/>
                    <a:pt x="7350" y="6756"/>
                  </a:cubicBezTo>
                  <a:cubicBezTo>
                    <a:pt x="8550" y="5630"/>
                    <a:pt x="10350" y="4504"/>
                    <a:pt x="12750" y="3378"/>
                  </a:cubicBezTo>
                  <a:cubicBezTo>
                    <a:pt x="15150" y="2252"/>
                    <a:pt x="17550" y="1126"/>
                    <a:pt x="21150" y="0"/>
                  </a:cubicBezTo>
                  <a:cubicBezTo>
                    <a:pt x="20550" y="0"/>
                    <a:pt x="20550" y="0"/>
                    <a:pt x="20550" y="0"/>
                  </a:cubicBezTo>
                  <a:cubicBezTo>
                    <a:pt x="16950" y="1126"/>
                    <a:pt x="13950" y="2252"/>
                    <a:pt x="11550" y="3378"/>
                  </a:cubicBezTo>
                  <a:cubicBezTo>
                    <a:pt x="9150" y="4504"/>
                    <a:pt x="7350" y="5630"/>
                    <a:pt x="5550" y="6756"/>
                  </a:cubicBezTo>
                  <a:cubicBezTo>
                    <a:pt x="1950" y="9009"/>
                    <a:pt x="150" y="11295"/>
                    <a:pt x="150" y="13581"/>
                  </a:cubicBezTo>
                  <a:cubicBezTo>
                    <a:pt x="-450" y="15731"/>
                    <a:pt x="750" y="17915"/>
                    <a:pt x="3750" y="20099"/>
                  </a:cubicBezTo>
                  <a:cubicBezTo>
                    <a:pt x="5550" y="20576"/>
                    <a:pt x="7350" y="21088"/>
                    <a:pt x="9150" y="21566"/>
                  </a:cubicBezTo>
                  <a:cubicBezTo>
                    <a:pt x="9150" y="21566"/>
                    <a:pt x="9750" y="21600"/>
                    <a:pt x="9750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04" name="Freeform 32"/>
            <p:cNvSpPr/>
            <p:nvPr/>
          </p:nvSpPr>
          <p:spPr>
            <a:xfrm>
              <a:off x="1084453" y="6572387"/>
              <a:ext cx="134120" cy="2816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71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86" y="14644"/>
                    <a:pt x="6943" y="7322"/>
                    <a:pt x="0" y="0"/>
                  </a:cubicBezTo>
                  <a:cubicBezTo>
                    <a:pt x="4629" y="7322"/>
                    <a:pt x="10029" y="14644"/>
                    <a:pt x="16971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05" name="Freeform 33"/>
            <p:cNvSpPr/>
            <p:nvPr/>
          </p:nvSpPr>
          <p:spPr>
            <a:xfrm>
              <a:off x="475166" y="4108415"/>
              <a:ext cx="82390" cy="5115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82" y="10901"/>
                  </a:moveTo>
                  <a:cubicBezTo>
                    <a:pt x="10165" y="14535"/>
                    <a:pt x="16518" y="17966"/>
                    <a:pt x="21600" y="21600"/>
                  </a:cubicBezTo>
                  <a:cubicBezTo>
                    <a:pt x="17788" y="17361"/>
                    <a:pt x="15247" y="13121"/>
                    <a:pt x="12706" y="8882"/>
                  </a:cubicBezTo>
                  <a:cubicBezTo>
                    <a:pt x="12706" y="8882"/>
                    <a:pt x="11435" y="8680"/>
                    <a:pt x="11435" y="8680"/>
                  </a:cubicBezTo>
                  <a:cubicBezTo>
                    <a:pt x="7624" y="5854"/>
                    <a:pt x="3812" y="2826"/>
                    <a:pt x="0" y="0"/>
                  </a:cubicBezTo>
                  <a:cubicBezTo>
                    <a:pt x="0" y="404"/>
                    <a:pt x="0" y="1009"/>
                    <a:pt x="0" y="1615"/>
                  </a:cubicBezTo>
                  <a:cubicBezTo>
                    <a:pt x="1271" y="4643"/>
                    <a:pt x="3812" y="7873"/>
                    <a:pt x="5082" y="10901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06" name="Freeform 34"/>
            <p:cNvSpPr/>
            <p:nvPr/>
          </p:nvSpPr>
          <p:spPr>
            <a:xfrm>
              <a:off x="946501" y="3146585"/>
              <a:ext cx="1410173" cy="27168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8" y="21030"/>
                  </a:moveTo>
                  <a:cubicBezTo>
                    <a:pt x="661" y="19052"/>
                    <a:pt x="1396" y="17037"/>
                    <a:pt x="2571" y="15097"/>
                  </a:cubicBezTo>
                  <a:cubicBezTo>
                    <a:pt x="3747" y="13196"/>
                    <a:pt x="5363" y="11332"/>
                    <a:pt x="7273" y="9583"/>
                  </a:cubicBezTo>
                  <a:cubicBezTo>
                    <a:pt x="9110" y="7796"/>
                    <a:pt x="11314" y="6123"/>
                    <a:pt x="13739" y="4525"/>
                  </a:cubicBezTo>
                  <a:cubicBezTo>
                    <a:pt x="14914" y="3727"/>
                    <a:pt x="16163" y="2928"/>
                    <a:pt x="17486" y="2206"/>
                  </a:cubicBezTo>
                  <a:cubicBezTo>
                    <a:pt x="18147" y="1825"/>
                    <a:pt x="18808" y="1445"/>
                    <a:pt x="19469" y="1065"/>
                  </a:cubicBezTo>
                  <a:cubicBezTo>
                    <a:pt x="20131" y="723"/>
                    <a:pt x="20865" y="342"/>
                    <a:pt x="21600" y="0"/>
                  </a:cubicBezTo>
                  <a:cubicBezTo>
                    <a:pt x="21527" y="0"/>
                    <a:pt x="21527" y="0"/>
                    <a:pt x="21527" y="0"/>
                  </a:cubicBezTo>
                  <a:cubicBezTo>
                    <a:pt x="20792" y="342"/>
                    <a:pt x="20057" y="685"/>
                    <a:pt x="19396" y="1027"/>
                  </a:cubicBezTo>
                  <a:cubicBezTo>
                    <a:pt x="18735" y="1407"/>
                    <a:pt x="18073" y="1787"/>
                    <a:pt x="17412" y="2130"/>
                  </a:cubicBezTo>
                  <a:cubicBezTo>
                    <a:pt x="16016" y="2890"/>
                    <a:pt x="14767" y="3651"/>
                    <a:pt x="13592" y="4449"/>
                  </a:cubicBezTo>
                  <a:cubicBezTo>
                    <a:pt x="11094" y="6046"/>
                    <a:pt x="8890" y="7720"/>
                    <a:pt x="6980" y="9469"/>
                  </a:cubicBezTo>
                  <a:cubicBezTo>
                    <a:pt x="4996" y="11256"/>
                    <a:pt x="3380" y="13120"/>
                    <a:pt x="2204" y="15059"/>
                  </a:cubicBezTo>
                  <a:cubicBezTo>
                    <a:pt x="955" y="16923"/>
                    <a:pt x="220" y="18900"/>
                    <a:pt x="0" y="20877"/>
                  </a:cubicBezTo>
                  <a:cubicBezTo>
                    <a:pt x="220" y="21106"/>
                    <a:pt x="367" y="21334"/>
                    <a:pt x="514" y="21600"/>
                  </a:cubicBezTo>
                  <a:cubicBezTo>
                    <a:pt x="514" y="21410"/>
                    <a:pt x="514" y="21220"/>
                    <a:pt x="588" y="210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07" name="Freeform 35"/>
            <p:cNvSpPr/>
            <p:nvPr/>
          </p:nvSpPr>
          <p:spPr>
            <a:xfrm>
              <a:off x="1046133" y="6601126"/>
              <a:ext cx="120709" cy="2529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336"/>
                    <a:pt x="10368" y="14672"/>
                    <a:pt x="1641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24" y="14672"/>
                    <a:pt x="6912" y="7336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08" name="Freeform 36"/>
            <p:cNvSpPr/>
            <p:nvPr/>
          </p:nvSpPr>
          <p:spPr>
            <a:xfrm>
              <a:off x="946501" y="5897956"/>
              <a:ext cx="137953" cy="674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4596"/>
                    <a:pt x="1490" y="9191"/>
                    <a:pt x="5214" y="13634"/>
                  </a:cubicBezTo>
                  <a:cubicBezTo>
                    <a:pt x="8193" y="15013"/>
                    <a:pt x="10428" y="16545"/>
                    <a:pt x="13407" y="17923"/>
                  </a:cubicBezTo>
                  <a:cubicBezTo>
                    <a:pt x="16386" y="19149"/>
                    <a:pt x="18621" y="20374"/>
                    <a:pt x="21600" y="21600"/>
                  </a:cubicBezTo>
                  <a:cubicBezTo>
                    <a:pt x="20855" y="21294"/>
                    <a:pt x="20855" y="20987"/>
                    <a:pt x="20110" y="20681"/>
                  </a:cubicBezTo>
                  <a:cubicBezTo>
                    <a:pt x="11917" y="15013"/>
                    <a:pt x="7448" y="9191"/>
                    <a:pt x="5959" y="3370"/>
                  </a:cubicBezTo>
                  <a:cubicBezTo>
                    <a:pt x="5214" y="2757"/>
                    <a:pt x="3724" y="2298"/>
                    <a:pt x="2979" y="1685"/>
                  </a:cubicBezTo>
                  <a:cubicBezTo>
                    <a:pt x="1490" y="1072"/>
                    <a:pt x="745" y="460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09" name="Freeform 37"/>
            <p:cNvSpPr/>
            <p:nvPr/>
          </p:nvSpPr>
          <p:spPr>
            <a:xfrm>
              <a:off x="946501" y="5773415"/>
              <a:ext cx="38321" cy="228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700"/>
                  </a:moveTo>
                  <a:cubicBezTo>
                    <a:pt x="2700" y="13050"/>
                    <a:pt x="5400" y="14850"/>
                    <a:pt x="10800" y="16650"/>
                  </a:cubicBezTo>
                  <a:cubicBezTo>
                    <a:pt x="13500" y="18450"/>
                    <a:pt x="18900" y="19800"/>
                    <a:pt x="21600" y="21600"/>
                  </a:cubicBezTo>
                  <a:cubicBezTo>
                    <a:pt x="18900" y="17100"/>
                    <a:pt x="18900" y="12600"/>
                    <a:pt x="18900" y="8550"/>
                  </a:cubicBezTo>
                  <a:cubicBezTo>
                    <a:pt x="13500" y="5400"/>
                    <a:pt x="8100" y="2700"/>
                    <a:pt x="0" y="0"/>
                  </a:cubicBezTo>
                  <a:cubicBezTo>
                    <a:pt x="0" y="450"/>
                    <a:pt x="0" y="1350"/>
                    <a:pt x="0" y="1800"/>
                  </a:cubicBezTo>
                  <a:cubicBezTo>
                    <a:pt x="0" y="4950"/>
                    <a:pt x="0" y="8550"/>
                    <a:pt x="0" y="117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10" name="Freeform 38"/>
            <p:cNvSpPr/>
            <p:nvPr/>
          </p:nvSpPr>
          <p:spPr>
            <a:xfrm>
              <a:off x="979074" y="6323307"/>
              <a:ext cx="210760" cy="530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5449"/>
                  </a:moveTo>
                  <a:cubicBezTo>
                    <a:pt x="3436" y="3697"/>
                    <a:pt x="1964" y="1751"/>
                    <a:pt x="0" y="0"/>
                  </a:cubicBezTo>
                  <a:cubicBezTo>
                    <a:pt x="1473" y="3114"/>
                    <a:pt x="3436" y="6422"/>
                    <a:pt x="5400" y="9535"/>
                  </a:cubicBezTo>
                  <a:cubicBezTo>
                    <a:pt x="5891" y="10119"/>
                    <a:pt x="6382" y="10703"/>
                    <a:pt x="6873" y="11286"/>
                  </a:cubicBezTo>
                  <a:cubicBezTo>
                    <a:pt x="10800" y="14789"/>
                    <a:pt x="14727" y="18292"/>
                    <a:pt x="1914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182" y="17903"/>
                    <a:pt x="13745" y="14011"/>
                    <a:pt x="10800" y="10119"/>
                  </a:cubicBezTo>
                  <a:cubicBezTo>
                    <a:pt x="8836" y="8562"/>
                    <a:pt x="7364" y="7005"/>
                    <a:pt x="5400" y="544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312" name="Rectangle 6"/>
          <p:cNvSpPr/>
          <p:nvPr/>
        </p:nvSpPr>
        <p:spPr>
          <a:xfrm>
            <a:off x="-1" y="0"/>
            <a:ext cx="182882" cy="6858000"/>
          </a:xfrm>
          <a:prstGeom prst="rect">
            <a:avLst/>
          </a:prstGeom>
          <a:solidFill>
            <a:srgbClr val="766F54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13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2592924" y="624110"/>
            <a:ext cx="8911688" cy="1280891"/>
          </a:xfrm>
          <a:prstGeom prst="rect">
            <a:avLst/>
          </a:prstGeom>
        </p:spPr>
        <p:txBody>
          <a:bodyPr anchor="t"/>
          <a:lstStyle>
            <a:lvl1pPr algn="l">
              <a:defRPr sz="360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Текст заголовка</a:t>
            </a:r>
          </a:p>
        </p:txBody>
      </p:sp>
      <p:sp>
        <p:nvSpPr>
          <p:cNvPr id="314" name="Freeform 11"/>
          <p:cNvSpPr/>
          <p:nvPr/>
        </p:nvSpPr>
        <p:spPr>
          <a:xfrm flipV="1">
            <a:off x="-4189" y="714375"/>
            <a:ext cx="1595613" cy="5072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8" h="21600" extrusionOk="0">
                <a:moveTo>
                  <a:pt x="21472" y="10154"/>
                </a:moveTo>
                <a:lnTo>
                  <a:pt x="18377" y="406"/>
                </a:lnTo>
                <a:cubicBezTo>
                  <a:pt x="18356" y="337"/>
                  <a:pt x="18331" y="272"/>
                  <a:pt x="18310" y="203"/>
                </a:cubicBezTo>
                <a:cubicBezTo>
                  <a:pt x="18247" y="0"/>
                  <a:pt x="18182" y="0"/>
                  <a:pt x="18117" y="0"/>
                </a:cubicBezTo>
                <a:lnTo>
                  <a:pt x="16891" y="0"/>
                </a:lnTo>
                <a:lnTo>
                  <a:pt x="0" y="151"/>
                </a:lnTo>
                <a:cubicBezTo>
                  <a:pt x="19" y="7301"/>
                  <a:pt x="39" y="14450"/>
                  <a:pt x="58" y="21600"/>
                </a:cubicBezTo>
                <a:lnTo>
                  <a:pt x="16891" y="21527"/>
                </a:lnTo>
                <a:lnTo>
                  <a:pt x="18117" y="21527"/>
                </a:lnTo>
                <a:cubicBezTo>
                  <a:pt x="18182" y="21527"/>
                  <a:pt x="18247" y="21324"/>
                  <a:pt x="18310" y="21324"/>
                </a:cubicBezTo>
                <a:cubicBezTo>
                  <a:pt x="18310" y="21120"/>
                  <a:pt x="18377" y="21120"/>
                  <a:pt x="18377" y="21120"/>
                </a:cubicBezTo>
                <a:lnTo>
                  <a:pt x="21472" y="11372"/>
                </a:lnTo>
                <a:cubicBezTo>
                  <a:pt x="21600" y="10966"/>
                  <a:pt x="21600" y="10560"/>
                  <a:pt x="21472" y="10154"/>
                </a:cubicBezTo>
                <a:close/>
              </a:path>
            </a:pathLst>
          </a:custGeom>
          <a:solidFill>
            <a:srgbClr val="A53010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15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924913" y="782729"/>
            <a:ext cx="386667" cy="375231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E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стой слайд">
    <p:bg>
      <p:bgPr>
        <a:gradFill flip="none" rotWithShape="1">
          <a:gsLst>
            <a:gs pos="0">
              <a:srgbClr val="FFFFFF"/>
            </a:gs>
            <a:gs pos="100000">
              <a:srgbClr val="DFE8C4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4" name="Group 22"/>
          <p:cNvGrpSpPr/>
          <p:nvPr/>
        </p:nvGrpSpPr>
        <p:grpSpPr>
          <a:xfrm>
            <a:off x="1" y="228600"/>
            <a:ext cx="2851517" cy="6638629"/>
            <a:chOff x="0" y="0"/>
            <a:chExt cx="2851516" cy="6638628"/>
          </a:xfrm>
        </p:grpSpPr>
        <p:sp>
          <p:nvSpPr>
            <p:cNvPr id="322" name="Freeform 11"/>
            <p:cNvSpPr/>
            <p:nvPr/>
          </p:nvSpPr>
          <p:spPr>
            <a:xfrm>
              <a:off x="-1" y="2346443"/>
              <a:ext cx="100643" cy="626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9636" y="18582"/>
                    <a:pt x="18655" y="15724"/>
                    <a:pt x="16691" y="12706"/>
                  </a:cubicBezTo>
                  <a:cubicBezTo>
                    <a:pt x="10800" y="8576"/>
                    <a:pt x="5891" y="4288"/>
                    <a:pt x="0" y="0"/>
                  </a:cubicBezTo>
                  <a:cubicBezTo>
                    <a:pt x="0" y="5559"/>
                    <a:pt x="0" y="5559"/>
                    <a:pt x="0" y="5559"/>
                  </a:cubicBezTo>
                  <a:cubicBezTo>
                    <a:pt x="5891" y="10165"/>
                    <a:pt x="12764" y="14929"/>
                    <a:pt x="19636" y="19694"/>
                  </a:cubicBezTo>
                  <a:cubicBezTo>
                    <a:pt x="19636" y="20329"/>
                    <a:pt x="20618" y="20965"/>
                    <a:pt x="21600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23" name="Freeform 12"/>
            <p:cNvSpPr/>
            <p:nvPr/>
          </p:nvSpPr>
          <p:spPr>
            <a:xfrm>
              <a:off x="128598" y="2927929"/>
              <a:ext cx="646718" cy="23222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69" y="15000"/>
                  </a:moveTo>
                  <a:cubicBezTo>
                    <a:pt x="15891" y="17229"/>
                    <a:pt x="18514" y="19414"/>
                    <a:pt x="21446" y="21600"/>
                  </a:cubicBezTo>
                  <a:cubicBezTo>
                    <a:pt x="21446" y="21214"/>
                    <a:pt x="21446" y="20871"/>
                    <a:pt x="21600" y="20486"/>
                  </a:cubicBezTo>
                  <a:cubicBezTo>
                    <a:pt x="19131" y="18643"/>
                    <a:pt x="16817" y="16757"/>
                    <a:pt x="14657" y="14871"/>
                  </a:cubicBezTo>
                  <a:cubicBezTo>
                    <a:pt x="8949" y="9986"/>
                    <a:pt x="4166" y="5014"/>
                    <a:pt x="0" y="0"/>
                  </a:cubicBezTo>
                  <a:cubicBezTo>
                    <a:pt x="309" y="857"/>
                    <a:pt x="617" y="1757"/>
                    <a:pt x="926" y="2614"/>
                  </a:cubicBezTo>
                  <a:cubicBezTo>
                    <a:pt x="4629" y="6771"/>
                    <a:pt x="8640" y="10929"/>
                    <a:pt x="13269" y="150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24" name="Freeform 13"/>
            <p:cNvSpPr/>
            <p:nvPr/>
          </p:nvSpPr>
          <p:spPr>
            <a:xfrm>
              <a:off x="806998" y="5218460"/>
              <a:ext cx="609443" cy="1420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9" y="1543"/>
                  </a:moveTo>
                  <a:cubicBezTo>
                    <a:pt x="818" y="1052"/>
                    <a:pt x="327" y="561"/>
                    <a:pt x="0" y="0"/>
                  </a:cubicBezTo>
                  <a:cubicBezTo>
                    <a:pt x="0" y="701"/>
                    <a:pt x="0" y="1332"/>
                    <a:pt x="0" y="2034"/>
                  </a:cubicBezTo>
                  <a:cubicBezTo>
                    <a:pt x="3436" y="5961"/>
                    <a:pt x="7200" y="9818"/>
                    <a:pt x="11127" y="13605"/>
                  </a:cubicBezTo>
                  <a:cubicBezTo>
                    <a:pt x="13909" y="16270"/>
                    <a:pt x="17018" y="18935"/>
                    <a:pt x="20127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491" y="18865"/>
                    <a:pt x="15382" y="16130"/>
                    <a:pt x="12600" y="13325"/>
                  </a:cubicBezTo>
                  <a:cubicBezTo>
                    <a:pt x="8509" y="9468"/>
                    <a:pt x="4745" y="5540"/>
                    <a:pt x="1309" y="1543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25" name="Freeform 14"/>
            <p:cNvSpPr/>
            <p:nvPr/>
          </p:nvSpPr>
          <p:spPr>
            <a:xfrm>
              <a:off x="959824" y="6275199"/>
              <a:ext cx="171465" cy="3634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346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4011" y="14491"/>
                    <a:pt x="7005" y="7382"/>
                    <a:pt x="0" y="0"/>
                  </a:cubicBezTo>
                  <a:cubicBezTo>
                    <a:pt x="4670" y="7382"/>
                    <a:pt x="9924" y="14491"/>
                    <a:pt x="16346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26" name="Freeform 15"/>
            <p:cNvSpPr/>
            <p:nvPr/>
          </p:nvSpPr>
          <p:spPr>
            <a:xfrm>
              <a:off x="100641" y="2972659"/>
              <a:ext cx="821909" cy="3328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58" y="19745"/>
                  </a:moveTo>
                  <a:cubicBezTo>
                    <a:pt x="17596" y="18489"/>
                    <a:pt x="15775" y="17232"/>
                    <a:pt x="14076" y="15976"/>
                  </a:cubicBezTo>
                  <a:cubicBezTo>
                    <a:pt x="10193" y="13074"/>
                    <a:pt x="7160" y="10082"/>
                    <a:pt x="4854" y="7060"/>
                  </a:cubicBezTo>
                  <a:cubicBezTo>
                    <a:pt x="3519" y="5235"/>
                    <a:pt x="2427" y="3381"/>
                    <a:pt x="1456" y="1526"/>
                  </a:cubicBezTo>
                  <a:cubicBezTo>
                    <a:pt x="971" y="1017"/>
                    <a:pt x="485" y="509"/>
                    <a:pt x="0" y="0"/>
                  </a:cubicBezTo>
                  <a:cubicBezTo>
                    <a:pt x="971" y="2363"/>
                    <a:pt x="2306" y="4757"/>
                    <a:pt x="4004" y="7090"/>
                  </a:cubicBezTo>
                  <a:cubicBezTo>
                    <a:pt x="6189" y="10142"/>
                    <a:pt x="9222" y="13134"/>
                    <a:pt x="12984" y="16065"/>
                  </a:cubicBezTo>
                  <a:cubicBezTo>
                    <a:pt x="14926" y="17531"/>
                    <a:pt x="17110" y="18967"/>
                    <a:pt x="19416" y="20373"/>
                  </a:cubicBezTo>
                  <a:cubicBezTo>
                    <a:pt x="20144" y="20792"/>
                    <a:pt x="20872" y="21181"/>
                    <a:pt x="21600" y="21600"/>
                  </a:cubicBezTo>
                  <a:cubicBezTo>
                    <a:pt x="21357" y="21450"/>
                    <a:pt x="21236" y="21331"/>
                    <a:pt x="21115" y="21181"/>
                  </a:cubicBezTo>
                  <a:cubicBezTo>
                    <a:pt x="20508" y="20702"/>
                    <a:pt x="20022" y="20224"/>
                    <a:pt x="19658" y="19745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27" name="Freeform 16"/>
            <p:cNvSpPr/>
            <p:nvPr/>
          </p:nvSpPr>
          <p:spPr>
            <a:xfrm>
              <a:off x="26126" y="0"/>
              <a:ext cx="102473" cy="29279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5" h="21600" extrusionOk="0">
                  <a:moveTo>
                    <a:pt x="9565" y="19627"/>
                  </a:moveTo>
                  <a:cubicBezTo>
                    <a:pt x="10505" y="19763"/>
                    <a:pt x="10505" y="19899"/>
                    <a:pt x="10505" y="20035"/>
                  </a:cubicBezTo>
                  <a:cubicBezTo>
                    <a:pt x="13322" y="20511"/>
                    <a:pt x="17078" y="20988"/>
                    <a:pt x="19896" y="21498"/>
                  </a:cubicBezTo>
                  <a:cubicBezTo>
                    <a:pt x="19896" y="21532"/>
                    <a:pt x="19896" y="21566"/>
                    <a:pt x="20835" y="21600"/>
                  </a:cubicBezTo>
                  <a:cubicBezTo>
                    <a:pt x="18957" y="20920"/>
                    <a:pt x="17078" y="20273"/>
                    <a:pt x="15200" y="19593"/>
                  </a:cubicBezTo>
                  <a:cubicBezTo>
                    <a:pt x="7687" y="16123"/>
                    <a:pt x="3931" y="12654"/>
                    <a:pt x="3931" y="9150"/>
                  </a:cubicBezTo>
                  <a:cubicBezTo>
                    <a:pt x="4870" y="6089"/>
                    <a:pt x="7687" y="3061"/>
                    <a:pt x="13322" y="0"/>
                  </a:cubicBezTo>
                  <a:cubicBezTo>
                    <a:pt x="10505" y="0"/>
                    <a:pt x="10505" y="0"/>
                    <a:pt x="10505" y="0"/>
                  </a:cubicBezTo>
                  <a:cubicBezTo>
                    <a:pt x="3931" y="3027"/>
                    <a:pt x="1113" y="6089"/>
                    <a:pt x="174" y="9150"/>
                  </a:cubicBezTo>
                  <a:cubicBezTo>
                    <a:pt x="-765" y="12654"/>
                    <a:pt x="2052" y="16123"/>
                    <a:pt x="9565" y="19627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28" name="Freeform 17"/>
            <p:cNvSpPr/>
            <p:nvPr/>
          </p:nvSpPr>
          <p:spPr>
            <a:xfrm>
              <a:off x="78276" y="2715463"/>
              <a:ext cx="78278" cy="4938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541" y="3836"/>
                    <a:pt x="3812" y="7469"/>
                    <a:pt x="6353" y="11305"/>
                  </a:cubicBezTo>
                  <a:cubicBezTo>
                    <a:pt x="11435" y="14736"/>
                    <a:pt x="16518" y="18168"/>
                    <a:pt x="21600" y="21600"/>
                  </a:cubicBezTo>
                  <a:cubicBezTo>
                    <a:pt x="19059" y="17563"/>
                    <a:pt x="16518" y="13323"/>
                    <a:pt x="13976" y="9286"/>
                  </a:cubicBezTo>
                  <a:cubicBezTo>
                    <a:pt x="12706" y="9084"/>
                    <a:pt x="12706" y="8882"/>
                    <a:pt x="12706" y="8680"/>
                  </a:cubicBezTo>
                  <a:cubicBezTo>
                    <a:pt x="8894" y="5652"/>
                    <a:pt x="3812" y="2826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29" name="Freeform 18"/>
            <p:cNvSpPr/>
            <p:nvPr/>
          </p:nvSpPr>
          <p:spPr>
            <a:xfrm>
              <a:off x="769723" y="5250144"/>
              <a:ext cx="190102" cy="1025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3016"/>
                    <a:pt x="1054" y="6032"/>
                    <a:pt x="2634" y="9049"/>
                  </a:cubicBezTo>
                  <a:cubicBezTo>
                    <a:pt x="4215" y="11384"/>
                    <a:pt x="6322" y="13816"/>
                    <a:pt x="8956" y="16151"/>
                  </a:cubicBezTo>
                  <a:cubicBezTo>
                    <a:pt x="10010" y="16735"/>
                    <a:pt x="11590" y="17319"/>
                    <a:pt x="12644" y="17903"/>
                  </a:cubicBezTo>
                  <a:cubicBezTo>
                    <a:pt x="15805" y="19168"/>
                    <a:pt x="18439" y="20335"/>
                    <a:pt x="21600" y="21600"/>
                  </a:cubicBezTo>
                  <a:cubicBezTo>
                    <a:pt x="21073" y="21308"/>
                    <a:pt x="20546" y="20919"/>
                    <a:pt x="20020" y="20627"/>
                  </a:cubicBezTo>
                  <a:cubicBezTo>
                    <a:pt x="13698" y="16735"/>
                    <a:pt x="9483" y="12843"/>
                    <a:pt x="6849" y="8951"/>
                  </a:cubicBezTo>
                  <a:cubicBezTo>
                    <a:pt x="5795" y="6616"/>
                    <a:pt x="4741" y="4378"/>
                    <a:pt x="4215" y="2141"/>
                  </a:cubicBezTo>
                  <a:cubicBezTo>
                    <a:pt x="4215" y="2043"/>
                    <a:pt x="3688" y="1946"/>
                    <a:pt x="3688" y="1751"/>
                  </a:cubicBezTo>
                  <a:cubicBezTo>
                    <a:pt x="2634" y="1168"/>
                    <a:pt x="1054" y="584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30" name="Freeform 19"/>
            <p:cNvSpPr/>
            <p:nvPr/>
          </p:nvSpPr>
          <p:spPr>
            <a:xfrm>
              <a:off x="775314" y="1170426"/>
              <a:ext cx="2076203" cy="40480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6" y="21010"/>
                  </a:moveTo>
                  <a:cubicBezTo>
                    <a:pt x="480" y="18992"/>
                    <a:pt x="1248" y="17000"/>
                    <a:pt x="2400" y="15081"/>
                  </a:cubicBezTo>
                  <a:cubicBezTo>
                    <a:pt x="3600" y="13162"/>
                    <a:pt x="5232" y="11317"/>
                    <a:pt x="7152" y="9545"/>
                  </a:cubicBezTo>
                  <a:cubicBezTo>
                    <a:pt x="9072" y="7774"/>
                    <a:pt x="11280" y="6101"/>
                    <a:pt x="13680" y="4502"/>
                  </a:cubicBezTo>
                  <a:cubicBezTo>
                    <a:pt x="14880" y="3715"/>
                    <a:pt x="16176" y="2928"/>
                    <a:pt x="17472" y="2190"/>
                  </a:cubicBezTo>
                  <a:cubicBezTo>
                    <a:pt x="18144" y="1821"/>
                    <a:pt x="18816" y="1427"/>
                    <a:pt x="19488" y="1082"/>
                  </a:cubicBezTo>
                  <a:cubicBezTo>
                    <a:pt x="20208" y="713"/>
                    <a:pt x="20880" y="369"/>
                    <a:pt x="21600" y="25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0832" y="344"/>
                    <a:pt x="20160" y="689"/>
                    <a:pt x="19440" y="1058"/>
                  </a:cubicBezTo>
                  <a:cubicBezTo>
                    <a:pt x="18768" y="1402"/>
                    <a:pt x="18096" y="1771"/>
                    <a:pt x="17424" y="2165"/>
                  </a:cubicBezTo>
                  <a:cubicBezTo>
                    <a:pt x="16080" y="2903"/>
                    <a:pt x="14784" y="3666"/>
                    <a:pt x="13584" y="4453"/>
                  </a:cubicBezTo>
                  <a:cubicBezTo>
                    <a:pt x="11136" y="6052"/>
                    <a:pt x="8880" y="7725"/>
                    <a:pt x="6960" y="9496"/>
                  </a:cubicBezTo>
                  <a:cubicBezTo>
                    <a:pt x="4992" y="11243"/>
                    <a:pt x="3360" y="13113"/>
                    <a:pt x="2160" y="15031"/>
                  </a:cubicBezTo>
                  <a:cubicBezTo>
                    <a:pt x="912" y="16975"/>
                    <a:pt x="144" y="18968"/>
                    <a:pt x="0" y="21010"/>
                  </a:cubicBezTo>
                  <a:cubicBezTo>
                    <a:pt x="0" y="21059"/>
                    <a:pt x="0" y="21083"/>
                    <a:pt x="0" y="21133"/>
                  </a:cubicBezTo>
                  <a:cubicBezTo>
                    <a:pt x="96" y="21280"/>
                    <a:pt x="192" y="21452"/>
                    <a:pt x="336" y="21600"/>
                  </a:cubicBezTo>
                  <a:cubicBezTo>
                    <a:pt x="336" y="21403"/>
                    <a:pt x="336" y="21206"/>
                    <a:pt x="336" y="2101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31" name="Freeform 20"/>
            <p:cNvSpPr/>
            <p:nvPr/>
          </p:nvSpPr>
          <p:spPr>
            <a:xfrm>
              <a:off x="922549" y="6301291"/>
              <a:ext cx="162147" cy="337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101"/>
                    <a:pt x="9874" y="14499"/>
                    <a:pt x="1604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4194" y="14499"/>
                    <a:pt x="6789" y="7101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32" name="Freeform 21"/>
            <p:cNvSpPr/>
            <p:nvPr/>
          </p:nvSpPr>
          <p:spPr>
            <a:xfrm>
              <a:off x="769723" y="5130865"/>
              <a:ext cx="37276" cy="221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19800"/>
                  </a:moveTo>
                  <a:cubicBezTo>
                    <a:pt x="18900" y="20700"/>
                    <a:pt x="21600" y="21150"/>
                    <a:pt x="21600" y="21600"/>
                  </a:cubicBezTo>
                  <a:cubicBezTo>
                    <a:pt x="21600" y="17100"/>
                    <a:pt x="21600" y="13050"/>
                    <a:pt x="21600" y="8550"/>
                  </a:cubicBezTo>
                  <a:cubicBezTo>
                    <a:pt x="13500" y="5850"/>
                    <a:pt x="8100" y="2700"/>
                    <a:pt x="2700" y="0"/>
                  </a:cubicBezTo>
                  <a:cubicBezTo>
                    <a:pt x="0" y="4050"/>
                    <a:pt x="0" y="7650"/>
                    <a:pt x="0" y="11700"/>
                  </a:cubicBezTo>
                  <a:cubicBezTo>
                    <a:pt x="5400" y="14400"/>
                    <a:pt x="13500" y="17100"/>
                    <a:pt x="18900" y="198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33" name="Freeform 22"/>
            <p:cNvSpPr/>
            <p:nvPr/>
          </p:nvSpPr>
          <p:spPr>
            <a:xfrm>
              <a:off x="849863" y="6016138"/>
              <a:ext cx="238559" cy="622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08" y="2880"/>
                  </a:moveTo>
                  <a:cubicBezTo>
                    <a:pt x="2077" y="1920"/>
                    <a:pt x="831" y="960"/>
                    <a:pt x="0" y="0"/>
                  </a:cubicBezTo>
                  <a:cubicBezTo>
                    <a:pt x="1246" y="2560"/>
                    <a:pt x="2908" y="5120"/>
                    <a:pt x="4985" y="7680"/>
                  </a:cubicBezTo>
                  <a:cubicBezTo>
                    <a:pt x="5400" y="8480"/>
                    <a:pt x="5815" y="9120"/>
                    <a:pt x="6646" y="9920"/>
                  </a:cubicBezTo>
                  <a:cubicBezTo>
                    <a:pt x="11215" y="13760"/>
                    <a:pt x="16200" y="17760"/>
                    <a:pt x="2118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031" y="17440"/>
                    <a:pt x="13292" y="13280"/>
                    <a:pt x="9969" y="8960"/>
                  </a:cubicBezTo>
                  <a:cubicBezTo>
                    <a:pt x="7477" y="6880"/>
                    <a:pt x="5400" y="4960"/>
                    <a:pt x="2908" y="288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grpSp>
        <p:nvGrpSpPr>
          <p:cNvPr id="347" name="Group 9"/>
          <p:cNvGrpSpPr/>
          <p:nvPr/>
        </p:nvGrpSpPr>
        <p:grpSpPr>
          <a:xfrm>
            <a:off x="27221" y="-786"/>
            <a:ext cx="2356675" cy="6854040"/>
            <a:chOff x="0" y="0"/>
            <a:chExt cx="2356673" cy="6854039"/>
          </a:xfrm>
        </p:grpSpPr>
        <p:sp>
          <p:nvSpPr>
            <p:cNvPr id="335" name="Freeform 27"/>
            <p:cNvSpPr/>
            <p:nvPr/>
          </p:nvSpPr>
          <p:spPr>
            <a:xfrm>
              <a:off x="0" y="-1"/>
              <a:ext cx="494327" cy="4401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8" y="4930"/>
                  </a:moveTo>
                  <a:cubicBezTo>
                    <a:pt x="2307" y="6762"/>
                    <a:pt x="3565" y="8617"/>
                    <a:pt x="5452" y="10448"/>
                  </a:cubicBezTo>
                  <a:cubicBezTo>
                    <a:pt x="7130" y="12279"/>
                    <a:pt x="9227" y="14110"/>
                    <a:pt x="11953" y="15942"/>
                  </a:cubicBezTo>
                  <a:cubicBezTo>
                    <a:pt x="14470" y="17773"/>
                    <a:pt x="17616" y="19581"/>
                    <a:pt x="21181" y="21389"/>
                  </a:cubicBezTo>
                  <a:cubicBezTo>
                    <a:pt x="21390" y="21459"/>
                    <a:pt x="21600" y="21530"/>
                    <a:pt x="21600" y="21600"/>
                  </a:cubicBezTo>
                  <a:cubicBezTo>
                    <a:pt x="21390" y="21248"/>
                    <a:pt x="20971" y="20872"/>
                    <a:pt x="20761" y="20520"/>
                  </a:cubicBezTo>
                  <a:cubicBezTo>
                    <a:pt x="20761" y="20450"/>
                    <a:pt x="20761" y="20379"/>
                    <a:pt x="20761" y="20332"/>
                  </a:cubicBezTo>
                  <a:cubicBezTo>
                    <a:pt x="17825" y="18853"/>
                    <a:pt x="15309" y="17397"/>
                    <a:pt x="13212" y="15918"/>
                  </a:cubicBezTo>
                  <a:cubicBezTo>
                    <a:pt x="10485" y="14087"/>
                    <a:pt x="8179" y="12279"/>
                    <a:pt x="6291" y="10424"/>
                  </a:cubicBezTo>
                  <a:cubicBezTo>
                    <a:pt x="4404" y="8593"/>
                    <a:pt x="2936" y="6762"/>
                    <a:pt x="1887" y="4907"/>
                  </a:cubicBezTo>
                  <a:cubicBezTo>
                    <a:pt x="1468" y="3991"/>
                    <a:pt x="1049" y="3076"/>
                    <a:pt x="629" y="2160"/>
                  </a:cubicBezTo>
                  <a:cubicBezTo>
                    <a:pt x="419" y="1432"/>
                    <a:pt x="210" y="728"/>
                    <a:pt x="2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8"/>
                    <a:pt x="210" y="1432"/>
                    <a:pt x="210" y="2160"/>
                  </a:cubicBezTo>
                  <a:cubicBezTo>
                    <a:pt x="629" y="3076"/>
                    <a:pt x="839" y="3991"/>
                    <a:pt x="1468" y="49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36" name="Freeform 28"/>
            <p:cNvSpPr/>
            <p:nvPr/>
          </p:nvSpPr>
          <p:spPr>
            <a:xfrm>
              <a:off x="523067" y="4317258"/>
              <a:ext cx="423436" cy="15806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09" y="14989"/>
                  </a:moveTo>
                  <a:cubicBezTo>
                    <a:pt x="15709" y="17215"/>
                    <a:pt x="18409" y="19440"/>
                    <a:pt x="21600" y="21600"/>
                  </a:cubicBezTo>
                  <a:cubicBezTo>
                    <a:pt x="21600" y="21142"/>
                    <a:pt x="21600" y="20618"/>
                    <a:pt x="21600" y="20160"/>
                  </a:cubicBezTo>
                  <a:cubicBezTo>
                    <a:pt x="21600" y="20095"/>
                    <a:pt x="21600" y="19964"/>
                    <a:pt x="21600" y="19898"/>
                  </a:cubicBezTo>
                  <a:cubicBezTo>
                    <a:pt x="19391" y="18196"/>
                    <a:pt x="17182" y="16495"/>
                    <a:pt x="15218" y="14793"/>
                  </a:cubicBezTo>
                  <a:cubicBezTo>
                    <a:pt x="9327" y="9949"/>
                    <a:pt x="4173" y="4975"/>
                    <a:pt x="0" y="0"/>
                  </a:cubicBezTo>
                  <a:cubicBezTo>
                    <a:pt x="491" y="1375"/>
                    <a:pt x="982" y="2749"/>
                    <a:pt x="1718" y="4124"/>
                  </a:cubicBezTo>
                  <a:cubicBezTo>
                    <a:pt x="5155" y="7789"/>
                    <a:pt x="8836" y="11389"/>
                    <a:pt x="13009" y="1498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37" name="Freeform 29"/>
            <p:cNvSpPr/>
            <p:nvPr/>
          </p:nvSpPr>
          <p:spPr>
            <a:xfrm>
              <a:off x="979074" y="5863468"/>
              <a:ext cx="431100" cy="990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0" y="1565"/>
                  </a:moveTo>
                  <a:cubicBezTo>
                    <a:pt x="960" y="1043"/>
                    <a:pt x="480" y="522"/>
                    <a:pt x="0" y="0"/>
                  </a:cubicBezTo>
                  <a:cubicBezTo>
                    <a:pt x="0" y="939"/>
                    <a:pt x="0" y="1983"/>
                    <a:pt x="240" y="3026"/>
                  </a:cubicBezTo>
                  <a:cubicBezTo>
                    <a:pt x="3360" y="6470"/>
                    <a:pt x="6480" y="9913"/>
                    <a:pt x="10080" y="13252"/>
                  </a:cubicBezTo>
                  <a:cubicBezTo>
                    <a:pt x="12960" y="16070"/>
                    <a:pt x="16080" y="18887"/>
                    <a:pt x="1920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240" y="18783"/>
                    <a:pt x="15120" y="15861"/>
                    <a:pt x="12000" y="12835"/>
                  </a:cubicBezTo>
                  <a:cubicBezTo>
                    <a:pt x="8160" y="9183"/>
                    <a:pt x="4800" y="5322"/>
                    <a:pt x="1440" y="1565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38" name="Freeform 30"/>
            <p:cNvSpPr/>
            <p:nvPr/>
          </p:nvSpPr>
          <p:spPr>
            <a:xfrm>
              <a:off x="494326" y="4365158"/>
              <a:ext cx="551808" cy="22359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70" y="18917"/>
                  </a:moveTo>
                  <a:cubicBezTo>
                    <a:pt x="17468" y="17946"/>
                    <a:pt x="15965" y="16928"/>
                    <a:pt x="14650" y="15911"/>
                  </a:cubicBezTo>
                  <a:cubicBezTo>
                    <a:pt x="10706" y="12997"/>
                    <a:pt x="7701" y="9991"/>
                    <a:pt x="5447" y="6984"/>
                  </a:cubicBezTo>
                  <a:cubicBezTo>
                    <a:pt x="4132" y="5504"/>
                    <a:pt x="3193" y="3978"/>
                    <a:pt x="2442" y="2451"/>
                  </a:cubicBezTo>
                  <a:cubicBezTo>
                    <a:pt x="1690" y="1619"/>
                    <a:pt x="751" y="833"/>
                    <a:pt x="0" y="0"/>
                  </a:cubicBezTo>
                  <a:cubicBezTo>
                    <a:pt x="939" y="2359"/>
                    <a:pt x="2254" y="4718"/>
                    <a:pt x="3944" y="7030"/>
                  </a:cubicBezTo>
                  <a:cubicBezTo>
                    <a:pt x="6198" y="10083"/>
                    <a:pt x="9203" y="13090"/>
                    <a:pt x="12960" y="16050"/>
                  </a:cubicBezTo>
                  <a:cubicBezTo>
                    <a:pt x="14838" y="17484"/>
                    <a:pt x="16904" y="18964"/>
                    <a:pt x="19346" y="20397"/>
                  </a:cubicBezTo>
                  <a:cubicBezTo>
                    <a:pt x="20097" y="20767"/>
                    <a:pt x="20849" y="21184"/>
                    <a:pt x="21600" y="21600"/>
                  </a:cubicBezTo>
                  <a:cubicBezTo>
                    <a:pt x="21412" y="21461"/>
                    <a:pt x="21224" y="21322"/>
                    <a:pt x="21037" y="21184"/>
                  </a:cubicBezTo>
                  <a:cubicBezTo>
                    <a:pt x="20285" y="20444"/>
                    <a:pt x="19534" y="19657"/>
                    <a:pt x="18970" y="18917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39" name="Freeform 31"/>
            <p:cNvSpPr/>
            <p:nvPr/>
          </p:nvSpPr>
          <p:spPr>
            <a:xfrm>
              <a:off x="444311" y="1289983"/>
              <a:ext cx="170725" cy="3027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0" h="21600" extrusionOk="0">
                  <a:moveTo>
                    <a:pt x="9750" y="21600"/>
                  </a:moveTo>
                  <a:cubicBezTo>
                    <a:pt x="8550" y="21191"/>
                    <a:pt x="7950" y="20781"/>
                    <a:pt x="7350" y="20372"/>
                  </a:cubicBezTo>
                  <a:cubicBezTo>
                    <a:pt x="4350" y="18085"/>
                    <a:pt x="2550" y="15833"/>
                    <a:pt x="2550" y="13581"/>
                  </a:cubicBezTo>
                  <a:cubicBezTo>
                    <a:pt x="2550" y="11295"/>
                    <a:pt x="4350" y="9043"/>
                    <a:pt x="7350" y="6756"/>
                  </a:cubicBezTo>
                  <a:cubicBezTo>
                    <a:pt x="8550" y="5630"/>
                    <a:pt x="10350" y="4504"/>
                    <a:pt x="12750" y="3378"/>
                  </a:cubicBezTo>
                  <a:cubicBezTo>
                    <a:pt x="15150" y="2252"/>
                    <a:pt x="17550" y="1126"/>
                    <a:pt x="21150" y="0"/>
                  </a:cubicBezTo>
                  <a:cubicBezTo>
                    <a:pt x="20550" y="0"/>
                    <a:pt x="20550" y="0"/>
                    <a:pt x="20550" y="0"/>
                  </a:cubicBezTo>
                  <a:cubicBezTo>
                    <a:pt x="16950" y="1126"/>
                    <a:pt x="13950" y="2252"/>
                    <a:pt x="11550" y="3378"/>
                  </a:cubicBezTo>
                  <a:cubicBezTo>
                    <a:pt x="9150" y="4504"/>
                    <a:pt x="7350" y="5630"/>
                    <a:pt x="5550" y="6756"/>
                  </a:cubicBezTo>
                  <a:cubicBezTo>
                    <a:pt x="1950" y="9009"/>
                    <a:pt x="150" y="11295"/>
                    <a:pt x="150" y="13581"/>
                  </a:cubicBezTo>
                  <a:cubicBezTo>
                    <a:pt x="-450" y="15731"/>
                    <a:pt x="750" y="17915"/>
                    <a:pt x="3750" y="20099"/>
                  </a:cubicBezTo>
                  <a:cubicBezTo>
                    <a:pt x="5550" y="20576"/>
                    <a:pt x="7350" y="21088"/>
                    <a:pt x="9150" y="21566"/>
                  </a:cubicBezTo>
                  <a:cubicBezTo>
                    <a:pt x="9150" y="21566"/>
                    <a:pt x="9750" y="21600"/>
                    <a:pt x="9750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40" name="Freeform 32"/>
            <p:cNvSpPr/>
            <p:nvPr/>
          </p:nvSpPr>
          <p:spPr>
            <a:xfrm>
              <a:off x="1084453" y="6572387"/>
              <a:ext cx="134120" cy="2816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71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86" y="14644"/>
                    <a:pt x="6943" y="7322"/>
                    <a:pt x="0" y="0"/>
                  </a:cubicBezTo>
                  <a:cubicBezTo>
                    <a:pt x="4629" y="7322"/>
                    <a:pt x="10029" y="14644"/>
                    <a:pt x="16971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41" name="Freeform 33"/>
            <p:cNvSpPr/>
            <p:nvPr/>
          </p:nvSpPr>
          <p:spPr>
            <a:xfrm>
              <a:off x="475166" y="4108415"/>
              <a:ext cx="82390" cy="5115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82" y="10901"/>
                  </a:moveTo>
                  <a:cubicBezTo>
                    <a:pt x="10165" y="14535"/>
                    <a:pt x="16518" y="17966"/>
                    <a:pt x="21600" y="21600"/>
                  </a:cubicBezTo>
                  <a:cubicBezTo>
                    <a:pt x="17788" y="17361"/>
                    <a:pt x="15247" y="13121"/>
                    <a:pt x="12706" y="8882"/>
                  </a:cubicBezTo>
                  <a:cubicBezTo>
                    <a:pt x="12706" y="8882"/>
                    <a:pt x="11435" y="8680"/>
                    <a:pt x="11435" y="8680"/>
                  </a:cubicBezTo>
                  <a:cubicBezTo>
                    <a:pt x="7624" y="5854"/>
                    <a:pt x="3812" y="2826"/>
                    <a:pt x="0" y="0"/>
                  </a:cubicBezTo>
                  <a:cubicBezTo>
                    <a:pt x="0" y="404"/>
                    <a:pt x="0" y="1009"/>
                    <a:pt x="0" y="1615"/>
                  </a:cubicBezTo>
                  <a:cubicBezTo>
                    <a:pt x="1271" y="4643"/>
                    <a:pt x="3812" y="7873"/>
                    <a:pt x="5082" y="10901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42" name="Freeform 34"/>
            <p:cNvSpPr/>
            <p:nvPr/>
          </p:nvSpPr>
          <p:spPr>
            <a:xfrm>
              <a:off x="946501" y="3146585"/>
              <a:ext cx="1410173" cy="27168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8" y="21030"/>
                  </a:moveTo>
                  <a:cubicBezTo>
                    <a:pt x="661" y="19052"/>
                    <a:pt x="1396" y="17037"/>
                    <a:pt x="2571" y="15097"/>
                  </a:cubicBezTo>
                  <a:cubicBezTo>
                    <a:pt x="3747" y="13196"/>
                    <a:pt x="5363" y="11332"/>
                    <a:pt x="7273" y="9583"/>
                  </a:cubicBezTo>
                  <a:cubicBezTo>
                    <a:pt x="9110" y="7796"/>
                    <a:pt x="11314" y="6123"/>
                    <a:pt x="13739" y="4525"/>
                  </a:cubicBezTo>
                  <a:cubicBezTo>
                    <a:pt x="14914" y="3727"/>
                    <a:pt x="16163" y="2928"/>
                    <a:pt x="17486" y="2206"/>
                  </a:cubicBezTo>
                  <a:cubicBezTo>
                    <a:pt x="18147" y="1825"/>
                    <a:pt x="18808" y="1445"/>
                    <a:pt x="19469" y="1065"/>
                  </a:cubicBezTo>
                  <a:cubicBezTo>
                    <a:pt x="20131" y="723"/>
                    <a:pt x="20865" y="342"/>
                    <a:pt x="21600" y="0"/>
                  </a:cubicBezTo>
                  <a:cubicBezTo>
                    <a:pt x="21527" y="0"/>
                    <a:pt x="21527" y="0"/>
                    <a:pt x="21527" y="0"/>
                  </a:cubicBezTo>
                  <a:cubicBezTo>
                    <a:pt x="20792" y="342"/>
                    <a:pt x="20057" y="685"/>
                    <a:pt x="19396" y="1027"/>
                  </a:cubicBezTo>
                  <a:cubicBezTo>
                    <a:pt x="18735" y="1407"/>
                    <a:pt x="18073" y="1787"/>
                    <a:pt x="17412" y="2130"/>
                  </a:cubicBezTo>
                  <a:cubicBezTo>
                    <a:pt x="16016" y="2890"/>
                    <a:pt x="14767" y="3651"/>
                    <a:pt x="13592" y="4449"/>
                  </a:cubicBezTo>
                  <a:cubicBezTo>
                    <a:pt x="11094" y="6046"/>
                    <a:pt x="8890" y="7720"/>
                    <a:pt x="6980" y="9469"/>
                  </a:cubicBezTo>
                  <a:cubicBezTo>
                    <a:pt x="4996" y="11256"/>
                    <a:pt x="3380" y="13120"/>
                    <a:pt x="2204" y="15059"/>
                  </a:cubicBezTo>
                  <a:cubicBezTo>
                    <a:pt x="955" y="16923"/>
                    <a:pt x="220" y="18900"/>
                    <a:pt x="0" y="20877"/>
                  </a:cubicBezTo>
                  <a:cubicBezTo>
                    <a:pt x="220" y="21106"/>
                    <a:pt x="367" y="21334"/>
                    <a:pt x="514" y="21600"/>
                  </a:cubicBezTo>
                  <a:cubicBezTo>
                    <a:pt x="514" y="21410"/>
                    <a:pt x="514" y="21220"/>
                    <a:pt x="588" y="210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43" name="Freeform 35"/>
            <p:cNvSpPr/>
            <p:nvPr/>
          </p:nvSpPr>
          <p:spPr>
            <a:xfrm>
              <a:off x="1046133" y="6601126"/>
              <a:ext cx="120709" cy="2529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336"/>
                    <a:pt x="10368" y="14672"/>
                    <a:pt x="1641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24" y="14672"/>
                    <a:pt x="6912" y="7336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44" name="Freeform 36"/>
            <p:cNvSpPr/>
            <p:nvPr/>
          </p:nvSpPr>
          <p:spPr>
            <a:xfrm>
              <a:off x="946501" y="5897956"/>
              <a:ext cx="137953" cy="674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4596"/>
                    <a:pt x="1490" y="9191"/>
                    <a:pt x="5214" y="13634"/>
                  </a:cubicBezTo>
                  <a:cubicBezTo>
                    <a:pt x="8193" y="15013"/>
                    <a:pt x="10428" y="16545"/>
                    <a:pt x="13407" y="17923"/>
                  </a:cubicBezTo>
                  <a:cubicBezTo>
                    <a:pt x="16386" y="19149"/>
                    <a:pt x="18621" y="20374"/>
                    <a:pt x="21600" y="21600"/>
                  </a:cubicBezTo>
                  <a:cubicBezTo>
                    <a:pt x="20855" y="21294"/>
                    <a:pt x="20855" y="20987"/>
                    <a:pt x="20110" y="20681"/>
                  </a:cubicBezTo>
                  <a:cubicBezTo>
                    <a:pt x="11917" y="15013"/>
                    <a:pt x="7448" y="9191"/>
                    <a:pt x="5959" y="3370"/>
                  </a:cubicBezTo>
                  <a:cubicBezTo>
                    <a:pt x="5214" y="2757"/>
                    <a:pt x="3724" y="2298"/>
                    <a:pt x="2979" y="1685"/>
                  </a:cubicBezTo>
                  <a:cubicBezTo>
                    <a:pt x="1490" y="1072"/>
                    <a:pt x="745" y="460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45" name="Freeform 37"/>
            <p:cNvSpPr/>
            <p:nvPr/>
          </p:nvSpPr>
          <p:spPr>
            <a:xfrm>
              <a:off x="946501" y="5773415"/>
              <a:ext cx="38321" cy="228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700"/>
                  </a:moveTo>
                  <a:cubicBezTo>
                    <a:pt x="2700" y="13050"/>
                    <a:pt x="5400" y="14850"/>
                    <a:pt x="10800" y="16650"/>
                  </a:cubicBezTo>
                  <a:cubicBezTo>
                    <a:pt x="13500" y="18450"/>
                    <a:pt x="18900" y="19800"/>
                    <a:pt x="21600" y="21600"/>
                  </a:cubicBezTo>
                  <a:cubicBezTo>
                    <a:pt x="18900" y="17100"/>
                    <a:pt x="18900" y="12600"/>
                    <a:pt x="18900" y="8550"/>
                  </a:cubicBezTo>
                  <a:cubicBezTo>
                    <a:pt x="13500" y="5400"/>
                    <a:pt x="8100" y="2700"/>
                    <a:pt x="0" y="0"/>
                  </a:cubicBezTo>
                  <a:cubicBezTo>
                    <a:pt x="0" y="450"/>
                    <a:pt x="0" y="1350"/>
                    <a:pt x="0" y="1800"/>
                  </a:cubicBezTo>
                  <a:cubicBezTo>
                    <a:pt x="0" y="4950"/>
                    <a:pt x="0" y="8550"/>
                    <a:pt x="0" y="117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46" name="Freeform 38"/>
            <p:cNvSpPr/>
            <p:nvPr/>
          </p:nvSpPr>
          <p:spPr>
            <a:xfrm>
              <a:off x="979074" y="6323307"/>
              <a:ext cx="210760" cy="530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5449"/>
                  </a:moveTo>
                  <a:cubicBezTo>
                    <a:pt x="3436" y="3697"/>
                    <a:pt x="1964" y="1751"/>
                    <a:pt x="0" y="0"/>
                  </a:cubicBezTo>
                  <a:cubicBezTo>
                    <a:pt x="1473" y="3114"/>
                    <a:pt x="3436" y="6422"/>
                    <a:pt x="5400" y="9535"/>
                  </a:cubicBezTo>
                  <a:cubicBezTo>
                    <a:pt x="5891" y="10119"/>
                    <a:pt x="6382" y="10703"/>
                    <a:pt x="6873" y="11286"/>
                  </a:cubicBezTo>
                  <a:cubicBezTo>
                    <a:pt x="10800" y="14789"/>
                    <a:pt x="14727" y="18292"/>
                    <a:pt x="1914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182" y="17903"/>
                    <a:pt x="13745" y="14011"/>
                    <a:pt x="10800" y="10119"/>
                  </a:cubicBezTo>
                  <a:cubicBezTo>
                    <a:pt x="8836" y="8562"/>
                    <a:pt x="7364" y="7005"/>
                    <a:pt x="5400" y="544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348" name="Rectangle 6"/>
          <p:cNvSpPr/>
          <p:nvPr/>
        </p:nvSpPr>
        <p:spPr>
          <a:xfrm>
            <a:off x="-1" y="0"/>
            <a:ext cx="182882" cy="6858000"/>
          </a:xfrm>
          <a:prstGeom prst="rect">
            <a:avLst/>
          </a:prstGeom>
          <a:solidFill>
            <a:srgbClr val="766F54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49" name="Freeform 11"/>
          <p:cNvSpPr/>
          <p:nvPr/>
        </p:nvSpPr>
        <p:spPr>
          <a:xfrm flipV="1">
            <a:off x="-4189" y="714375"/>
            <a:ext cx="1595613" cy="5072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8" h="21600" extrusionOk="0">
                <a:moveTo>
                  <a:pt x="21472" y="10154"/>
                </a:moveTo>
                <a:lnTo>
                  <a:pt x="18377" y="406"/>
                </a:lnTo>
                <a:cubicBezTo>
                  <a:pt x="18356" y="337"/>
                  <a:pt x="18331" y="272"/>
                  <a:pt x="18310" y="203"/>
                </a:cubicBezTo>
                <a:cubicBezTo>
                  <a:pt x="18247" y="0"/>
                  <a:pt x="18182" y="0"/>
                  <a:pt x="18117" y="0"/>
                </a:cubicBezTo>
                <a:lnTo>
                  <a:pt x="16891" y="0"/>
                </a:lnTo>
                <a:lnTo>
                  <a:pt x="0" y="151"/>
                </a:lnTo>
                <a:cubicBezTo>
                  <a:pt x="19" y="7301"/>
                  <a:pt x="39" y="14450"/>
                  <a:pt x="58" y="21600"/>
                </a:cubicBezTo>
                <a:lnTo>
                  <a:pt x="16891" y="21527"/>
                </a:lnTo>
                <a:lnTo>
                  <a:pt x="18117" y="21527"/>
                </a:lnTo>
                <a:cubicBezTo>
                  <a:pt x="18182" y="21527"/>
                  <a:pt x="18247" y="21324"/>
                  <a:pt x="18310" y="21324"/>
                </a:cubicBezTo>
                <a:cubicBezTo>
                  <a:pt x="18310" y="21120"/>
                  <a:pt x="18377" y="21120"/>
                  <a:pt x="18377" y="21120"/>
                </a:cubicBezTo>
                <a:lnTo>
                  <a:pt x="21472" y="11372"/>
                </a:lnTo>
                <a:cubicBezTo>
                  <a:pt x="21600" y="10966"/>
                  <a:pt x="21600" y="10560"/>
                  <a:pt x="21472" y="10154"/>
                </a:cubicBezTo>
                <a:close/>
              </a:path>
            </a:pathLst>
          </a:custGeom>
          <a:solidFill>
            <a:srgbClr val="A53010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50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924913" y="782729"/>
            <a:ext cx="386667" cy="375231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E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Объект с подписью">
    <p:bg>
      <p:bgPr>
        <a:gradFill flip="none" rotWithShape="1">
          <a:gsLst>
            <a:gs pos="0">
              <a:srgbClr val="FFFFFF"/>
            </a:gs>
            <a:gs pos="100000">
              <a:srgbClr val="DFE8C4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9" name="Group 22"/>
          <p:cNvGrpSpPr/>
          <p:nvPr/>
        </p:nvGrpSpPr>
        <p:grpSpPr>
          <a:xfrm>
            <a:off x="1" y="228600"/>
            <a:ext cx="2851517" cy="6638629"/>
            <a:chOff x="0" y="0"/>
            <a:chExt cx="2851516" cy="6638628"/>
          </a:xfrm>
        </p:grpSpPr>
        <p:sp>
          <p:nvSpPr>
            <p:cNvPr id="357" name="Freeform 11"/>
            <p:cNvSpPr/>
            <p:nvPr/>
          </p:nvSpPr>
          <p:spPr>
            <a:xfrm>
              <a:off x="-1" y="2346443"/>
              <a:ext cx="100643" cy="626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9636" y="18582"/>
                    <a:pt x="18655" y="15724"/>
                    <a:pt x="16691" y="12706"/>
                  </a:cubicBezTo>
                  <a:cubicBezTo>
                    <a:pt x="10800" y="8576"/>
                    <a:pt x="5891" y="4288"/>
                    <a:pt x="0" y="0"/>
                  </a:cubicBezTo>
                  <a:cubicBezTo>
                    <a:pt x="0" y="5559"/>
                    <a:pt x="0" y="5559"/>
                    <a:pt x="0" y="5559"/>
                  </a:cubicBezTo>
                  <a:cubicBezTo>
                    <a:pt x="5891" y="10165"/>
                    <a:pt x="12764" y="14929"/>
                    <a:pt x="19636" y="19694"/>
                  </a:cubicBezTo>
                  <a:cubicBezTo>
                    <a:pt x="19636" y="20329"/>
                    <a:pt x="20618" y="20965"/>
                    <a:pt x="21600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58" name="Freeform 12"/>
            <p:cNvSpPr/>
            <p:nvPr/>
          </p:nvSpPr>
          <p:spPr>
            <a:xfrm>
              <a:off x="128598" y="2927929"/>
              <a:ext cx="646718" cy="23222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69" y="15000"/>
                  </a:moveTo>
                  <a:cubicBezTo>
                    <a:pt x="15891" y="17229"/>
                    <a:pt x="18514" y="19414"/>
                    <a:pt x="21446" y="21600"/>
                  </a:cubicBezTo>
                  <a:cubicBezTo>
                    <a:pt x="21446" y="21214"/>
                    <a:pt x="21446" y="20871"/>
                    <a:pt x="21600" y="20486"/>
                  </a:cubicBezTo>
                  <a:cubicBezTo>
                    <a:pt x="19131" y="18643"/>
                    <a:pt x="16817" y="16757"/>
                    <a:pt x="14657" y="14871"/>
                  </a:cubicBezTo>
                  <a:cubicBezTo>
                    <a:pt x="8949" y="9986"/>
                    <a:pt x="4166" y="5014"/>
                    <a:pt x="0" y="0"/>
                  </a:cubicBezTo>
                  <a:cubicBezTo>
                    <a:pt x="309" y="857"/>
                    <a:pt x="617" y="1757"/>
                    <a:pt x="926" y="2614"/>
                  </a:cubicBezTo>
                  <a:cubicBezTo>
                    <a:pt x="4629" y="6771"/>
                    <a:pt x="8640" y="10929"/>
                    <a:pt x="13269" y="150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59" name="Freeform 13"/>
            <p:cNvSpPr/>
            <p:nvPr/>
          </p:nvSpPr>
          <p:spPr>
            <a:xfrm>
              <a:off x="806998" y="5218460"/>
              <a:ext cx="609443" cy="1420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9" y="1543"/>
                  </a:moveTo>
                  <a:cubicBezTo>
                    <a:pt x="818" y="1052"/>
                    <a:pt x="327" y="561"/>
                    <a:pt x="0" y="0"/>
                  </a:cubicBezTo>
                  <a:cubicBezTo>
                    <a:pt x="0" y="701"/>
                    <a:pt x="0" y="1332"/>
                    <a:pt x="0" y="2034"/>
                  </a:cubicBezTo>
                  <a:cubicBezTo>
                    <a:pt x="3436" y="5961"/>
                    <a:pt x="7200" y="9818"/>
                    <a:pt x="11127" y="13605"/>
                  </a:cubicBezTo>
                  <a:cubicBezTo>
                    <a:pt x="13909" y="16270"/>
                    <a:pt x="17018" y="18935"/>
                    <a:pt x="20127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491" y="18865"/>
                    <a:pt x="15382" y="16130"/>
                    <a:pt x="12600" y="13325"/>
                  </a:cubicBezTo>
                  <a:cubicBezTo>
                    <a:pt x="8509" y="9468"/>
                    <a:pt x="4745" y="5540"/>
                    <a:pt x="1309" y="1543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60" name="Freeform 14"/>
            <p:cNvSpPr/>
            <p:nvPr/>
          </p:nvSpPr>
          <p:spPr>
            <a:xfrm>
              <a:off x="959824" y="6275199"/>
              <a:ext cx="171465" cy="3634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346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4011" y="14491"/>
                    <a:pt x="7005" y="7382"/>
                    <a:pt x="0" y="0"/>
                  </a:cubicBezTo>
                  <a:cubicBezTo>
                    <a:pt x="4670" y="7382"/>
                    <a:pt x="9924" y="14491"/>
                    <a:pt x="16346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61" name="Freeform 15"/>
            <p:cNvSpPr/>
            <p:nvPr/>
          </p:nvSpPr>
          <p:spPr>
            <a:xfrm>
              <a:off x="100641" y="2972659"/>
              <a:ext cx="821909" cy="3328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58" y="19745"/>
                  </a:moveTo>
                  <a:cubicBezTo>
                    <a:pt x="17596" y="18489"/>
                    <a:pt x="15775" y="17232"/>
                    <a:pt x="14076" y="15976"/>
                  </a:cubicBezTo>
                  <a:cubicBezTo>
                    <a:pt x="10193" y="13074"/>
                    <a:pt x="7160" y="10082"/>
                    <a:pt x="4854" y="7060"/>
                  </a:cubicBezTo>
                  <a:cubicBezTo>
                    <a:pt x="3519" y="5235"/>
                    <a:pt x="2427" y="3381"/>
                    <a:pt x="1456" y="1526"/>
                  </a:cubicBezTo>
                  <a:cubicBezTo>
                    <a:pt x="971" y="1017"/>
                    <a:pt x="485" y="509"/>
                    <a:pt x="0" y="0"/>
                  </a:cubicBezTo>
                  <a:cubicBezTo>
                    <a:pt x="971" y="2363"/>
                    <a:pt x="2306" y="4757"/>
                    <a:pt x="4004" y="7090"/>
                  </a:cubicBezTo>
                  <a:cubicBezTo>
                    <a:pt x="6189" y="10142"/>
                    <a:pt x="9222" y="13134"/>
                    <a:pt x="12984" y="16065"/>
                  </a:cubicBezTo>
                  <a:cubicBezTo>
                    <a:pt x="14926" y="17531"/>
                    <a:pt x="17110" y="18967"/>
                    <a:pt x="19416" y="20373"/>
                  </a:cubicBezTo>
                  <a:cubicBezTo>
                    <a:pt x="20144" y="20792"/>
                    <a:pt x="20872" y="21181"/>
                    <a:pt x="21600" y="21600"/>
                  </a:cubicBezTo>
                  <a:cubicBezTo>
                    <a:pt x="21357" y="21450"/>
                    <a:pt x="21236" y="21331"/>
                    <a:pt x="21115" y="21181"/>
                  </a:cubicBezTo>
                  <a:cubicBezTo>
                    <a:pt x="20508" y="20702"/>
                    <a:pt x="20022" y="20224"/>
                    <a:pt x="19658" y="19745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62" name="Freeform 16"/>
            <p:cNvSpPr/>
            <p:nvPr/>
          </p:nvSpPr>
          <p:spPr>
            <a:xfrm>
              <a:off x="26126" y="0"/>
              <a:ext cx="102473" cy="29279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5" h="21600" extrusionOk="0">
                  <a:moveTo>
                    <a:pt x="9565" y="19627"/>
                  </a:moveTo>
                  <a:cubicBezTo>
                    <a:pt x="10505" y="19763"/>
                    <a:pt x="10505" y="19899"/>
                    <a:pt x="10505" y="20035"/>
                  </a:cubicBezTo>
                  <a:cubicBezTo>
                    <a:pt x="13322" y="20511"/>
                    <a:pt x="17078" y="20988"/>
                    <a:pt x="19896" y="21498"/>
                  </a:cubicBezTo>
                  <a:cubicBezTo>
                    <a:pt x="19896" y="21532"/>
                    <a:pt x="19896" y="21566"/>
                    <a:pt x="20835" y="21600"/>
                  </a:cubicBezTo>
                  <a:cubicBezTo>
                    <a:pt x="18957" y="20920"/>
                    <a:pt x="17078" y="20273"/>
                    <a:pt x="15200" y="19593"/>
                  </a:cubicBezTo>
                  <a:cubicBezTo>
                    <a:pt x="7687" y="16123"/>
                    <a:pt x="3931" y="12654"/>
                    <a:pt x="3931" y="9150"/>
                  </a:cubicBezTo>
                  <a:cubicBezTo>
                    <a:pt x="4870" y="6089"/>
                    <a:pt x="7687" y="3061"/>
                    <a:pt x="13322" y="0"/>
                  </a:cubicBezTo>
                  <a:cubicBezTo>
                    <a:pt x="10505" y="0"/>
                    <a:pt x="10505" y="0"/>
                    <a:pt x="10505" y="0"/>
                  </a:cubicBezTo>
                  <a:cubicBezTo>
                    <a:pt x="3931" y="3027"/>
                    <a:pt x="1113" y="6089"/>
                    <a:pt x="174" y="9150"/>
                  </a:cubicBezTo>
                  <a:cubicBezTo>
                    <a:pt x="-765" y="12654"/>
                    <a:pt x="2052" y="16123"/>
                    <a:pt x="9565" y="19627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63" name="Freeform 17"/>
            <p:cNvSpPr/>
            <p:nvPr/>
          </p:nvSpPr>
          <p:spPr>
            <a:xfrm>
              <a:off x="78276" y="2715463"/>
              <a:ext cx="78278" cy="4938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541" y="3836"/>
                    <a:pt x="3812" y="7469"/>
                    <a:pt x="6353" y="11305"/>
                  </a:cubicBezTo>
                  <a:cubicBezTo>
                    <a:pt x="11435" y="14736"/>
                    <a:pt x="16518" y="18168"/>
                    <a:pt x="21600" y="21600"/>
                  </a:cubicBezTo>
                  <a:cubicBezTo>
                    <a:pt x="19059" y="17563"/>
                    <a:pt x="16518" y="13323"/>
                    <a:pt x="13976" y="9286"/>
                  </a:cubicBezTo>
                  <a:cubicBezTo>
                    <a:pt x="12706" y="9084"/>
                    <a:pt x="12706" y="8882"/>
                    <a:pt x="12706" y="8680"/>
                  </a:cubicBezTo>
                  <a:cubicBezTo>
                    <a:pt x="8894" y="5652"/>
                    <a:pt x="3812" y="2826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64" name="Freeform 18"/>
            <p:cNvSpPr/>
            <p:nvPr/>
          </p:nvSpPr>
          <p:spPr>
            <a:xfrm>
              <a:off x="769723" y="5250144"/>
              <a:ext cx="190102" cy="1025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3016"/>
                    <a:pt x="1054" y="6032"/>
                    <a:pt x="2634" y="9049"/>
                  </a:cubicBezTo>
                  <a:cubicBezTo>
                    <a:pt x="4215" y="11384"/>
                    <a:pt x="6322" y="13816"/>
                    <a:pt x="8956" y="16151"/>
                  </a:cubicBezTo>
                  <a:cubicBezTo>
                    <a:pt x="10010" y="16735"/>
                    <a:pt x="11590" y="17319"/>
                    <a:pt x="12644" y="17903"/>
                  </a:cubicBezTo>
                  <a:cubicBezTo>
                    <a:pt x="15805" y="19168"/>
                    <a:pt x="18439" y="20335"/>
                    <a:pt x="21600" y="21600"/>
                  </a:cubicBezTo>
                  <a:cubicBezTo>
                    <a:pt x="21073" y="21308"/>
                    <a:pt x="20546" y="20919"/>
                    <a:pt x="20020" y="20627"/>
                  </a:cubicBezTo>
                  <a:cubicBezTo>
                    <a:pt x="13698" y="16735"/>
                    <a:pt x="9483" y="12843"/>
                    <a:pt x="6849" y="8951"/>
                  </a:cubicBezTo>
                  <a:cubicBezTo>
                    <a:pt x="5795" y="6616"/>
                    <a:pt x="4741" y="4378"/>
                    <a:pt x="4215" y="2141"/>
                  </a:cubicBezTo>
                  <a:cubicBezTo>
                    <a:pt x="4215" y="2043"/>
                    <a:pt x="3688" y="1946"/>
                    <a:pt x="3688" y="1751"/>
                  </a:cubicBezTo>
                  <a:cubicBezTo>
                    <a:pt x="2634" y="1168"/>
                    <a:pt x="1054" y="584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65" name="Freeform 19"/>
            <p:cNvSpPr/>
            <p:nvPr/>
          </p:nvSpPr>
          <p:spPr>
            <a:xfrm>
              <a:off x="775314" y="1170426"/>
              <a:ext cx="2076203" cy="40480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6" y="21010"/>
                  </a:moveTo>
                  <a:cubicBezTo>
                    <a:pt x="480" y="18992"/>
                    <a:pt x="1248" y="17000"/>
                    <a:pt x="2400" y="15081"/>
                  </a:cubicBezTo>
                  <a:cubicBezTo>
                    <a:pt x="3600" y="13162"/>
                    <a:pt x="5232" y="11317"/>
                    <a:pt x="7152" y="9545"/>
                  </a:cubicBezTo>
                  <a:cubicBezTo>
                    <a:pt x="9072" y="7774"/>
                    <a:pt x="11280" y="6101"/>
                    <a:pt x="13680" y="4502"/>
                  </a:cubicBezTo>
                  <a:cubicBezTo>
                    <a:pt x="14880" y="3715"/>
                    <a:pt x="16176" y="2928"/>
                    <a:pt x="17472" y="2190"/>
                  </a:cubicBezTo>
                  <a:cubicBezTo>
                    <a:pt x="18144" y="1821"/>
                    <a:pt x="18816" y="1427"/>
                    <a:pt x="19488" y="1082"/>
                  </a:cubicBezTo>
                  <a:cubicBezTo>
                    <a:pt x="20208" y="713"/>
                    <a:pt x="20880" y="369"/>
                    <a:pt x="21600" y="25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0832" y="344"/>
                    <a:pt x="20160" y="689"/>
                    <a:pt x="19440" y="1058"/>
                  </a:cubicBezTo>
                  <a:cubicBezTo>
                    <a:pt x="18768" y="1402"/>
                    <a:pt x="18096" y="1771"/>
                    <a:pt x="17424" y="2165"/>
                  </a:cubicBezTo>
                  <a:cubicBezTo>
                    <a:pt x="16080" y="2903"/>
                    <a:pt x="14784" y="3666"/>
                    <a:pt x="13584" y="4453"/>
                  </a:cubicBezTo>
                  <a:cubicBezTo>
                    <a:pt x="11136" y="6052"/>
                    <a:pt x="8880" y="7725"/>
                    <a:pt x="6960" y="9496"/>
                  </a:cubicBezTo>
                  <a:cubicBezTo>
                    <a:pt x="4992" y="11243"/>
                    <a:pt x="3360" y="13113"/>
                    <a:pt x="2160" y="15031"/>
                  </a:cubicBezTo>
                  <a:cubicBezTo>
                    <a:pt x="912" y="16975"/>
                    <a:pt x="144" y="18968"/>
                    <a:pt x="0" y="21010"/>
                  </a:cubicBezTo>
                  <a:cubicBezTo>
                    <a:pt x="0" y="21059"/>
                    <a:pt x="0" y="21083"/>
                    <a:pt x="0" y="21133"/>
                  </a:cubicBezTo>
                  <a:cubicBezTo>
                    <a:pt x="96" y="21280"/>
                    <a:pt x="192" y="21452"/>
                    <a:pt x="336" y="21600"/>
                  </a:cubicBezTo>
                  <a:cubicBezTo>
                    <a:pt x="336" y="21403"/>
                    <a:pt x="336" y="21206"/>
                    <a:pt x="336" y="2101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66" name="Freeform 20"/>
            <p:cNvSpPr/>
            <p:nvPr/>
          </p:nvSpPr>
          <p:spPr>
            <a:xfrm>
              <a:off x="922549" y="6301291"/>
              <a:ext cx="162147" cy="337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101"/>
                    <a:pt x="9874" y="14499"/>
                    <a:pt x="1604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4194" y="14499"/>
                    <a:pt x="6789" y="7101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67" name="Freeform 21"/>
            <p:cNvSpPr/>
            <p:nvPr/>
          </p:nvSpPr>
          <p:spPr>
            <a:xfrm>
              <a:off x="769723" y="5130865"/>
              <a:ext cx="37276" cy="221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19800"/>
                  </a:moveTo>
                  <a:cubicBezTo>
                    <a:pt x="18900" y="20700"/>
                    <a:pt x="21600" y="21150"/>
                    <a:pt x="21600" y="21600"/>
                  </a:cubicBezTo>
                  <a:cubicBezTo>
                    <a:pt x="21600" y="17100"/>
                    <a:pt x="21600" y="13050"/>
                    <a:pt x="21600" y="8550"/>
                  </a:cubicBezTo>
                  <a:cubicBezTo>
                    <a:pt x="13500" y="5850"/>
                    <a:pt x="8100" y="2700"/>
                    <a:pt x="2700" y="0"/>
                  </a:cubicBezTo>
                  <a:cubicBezTo>
                    <a:pt x="0" y="4050"/>
                    <a:pt x="0" y="7650"/>
                    <a:pt x="0" y="11700"/>
                  </a:cubicBezTo>
                  <a:cubicBezTo>
                    <a:pt x="5400" y="14400"/>
                    <a:pt x="13500" y="17100"/>
                    <a:pt x="18900" y="198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68" name="Freeform 22"/>
            <p:cNvSpPr/>
            <p:nvPr/>
          </p:nvSpPr>
          <p:spPr>
            <a:xfrm>
              <a:off x="849863" y="6016138"/>
              <a:ext cx="238559" cy="622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08" y="2880"/>
                  </a:moveTo>
                  <a:cubicBezTo>
                    <a:pt x="2077" y="1920"/>
                    <a:pt x="831" y="960"/>
                    <a:pt x="0" y="0"/>
                  </a:cubicBezTo>
                  <a:cubicBezTo>
                    <a:pt x="1246" y="2560"/>
                    <a:pt x="2908" y="5120"/>
                    <a:pt x="4985" y="7680"/>
                  </a:cubicBezTo>
                  <a:cubicBezTo>
                    <a:pt x="5400" y="8480"/>
                    <a:pt x="5815" y="9120"/>
                    <a:pt x="6646" y="9920"/>
                  </a:cubicBezTo>
                  <a:cubicBezTo>
                    <a:pt x="11215" y="13760"/>
                    <a:pt x="16200" y="17760"/>
                    <a:pt x="2118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031" y="17440"/>
                    <a:pt x="13292" y="13280"/>
                    <a:pt x="9969" y="8960"/>
                  </a:cubicBezTo>
                  <a:cubicBezTo>
                    <a:pt x="7477" y="6880"/>
                    <a:pt x="5400" y="4960"/>
                    <a:pt x="2908" y="288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grpSp>
        <p:nvGrpSpPr>
          <p:cNvPr id="382" name="Group 9"/>
          <p:cNvGrpSpPr/>
          <p:nvPr/>
        </p:nvGrpSpPr>
        <p:grpSpPr>
          <a:xfrm>
            <a:off x="27221" y="-786"/>
            <a:ext cx="2356675" cy="6854040"/>
            <a:chOff x="0" y="0"/>
            <a:chExt cx="2356673" cy="6854039"/>
          </a:xfrm>
        </p:grpSpPr>
        <p:sp>
          <p:nvSpPr>
            <p:cNvPr id="370" name="Freeform 27"/>
            <p:cNvSpPr/>
            <p:nvPr/>
          </p:nvSpPr>
          <p:spPr>
            <a:xfrm>
              <a:off x="0" y="-1"/>
              <a:ext cx="494327" cy="4401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8" y="4930"/>
                  </a:moveTo>
                  <a:cubicBezTo>
                    <a:pt x="2307" y="6762"/>
                    <a:pt x="3565" y="8617"/>
                    <a:pt x="5452" y="10448"/>
                  </a:cubicBezTo>
                  <a:cubicBezTo>
                    <a:pt x="7130" y="12279"/>
                    <a:pt x="9227" y="14110"/>
                    <a:pt x="11953" y="15942"/>
                  </a:cubicBezTo>
                  <a:cubicBezTo>
                    <a:pt x="14470" y="17773"/>
                    <a:pt x="17616" y="19581"/>
                    <a:pt x="21181" y="21389"/>
                  </a:cubicBezTo>
                  <a:cubicBezTo>
                    <a:pt x="21390" y="21459"/>
                    <a:pt x="21600" y="21530"/>
                    <a:pt x="21600" y="21600"/>
                  </a:cubicBezTo>
                  <a:cubicBezTo>
                    <a:pt x="21390" y="21248"/>
                    <a:pt x="20971" y="20872"/>
                    <a:pt x="20761" y="20520"/>
                  </a:cubicBezTo>
                  <a:cubicBezTo>
                    <a:pt x="20761" y="20450"/>
                    <a:pt x="20761" y="20379"/>
                    <a:pt x="20761" y="20332"/>
                  </a:cubicBezTo>
                  <a:cubicBezTo>
                    <a:pt x="17825" y="18853"/>
                    <a:pt x="15309" y="17397"/>
                    <a:pt x="13212" y="15918"/>
                  </a:cubicBezTo>
                  <a:cubicBezTo>
                    <a:pt x="10485" y="14087"/>
                    <a:pt x="8179" y="12279"/>
                    <a:pt x="6291" y="10424"/>
                  </a:cubicBezTo>
                  <a:cubicBezTo>
                    <a:pt x="4404" y="8593"/>
                    <a:pt x="2936" y="6762"/>
                    <a:pt x="1887" y="4907"/>
                  </a:cubicBezTo>
                  <a:cubicBezTo>
                    <a:pt x="1468" y="3991"/>
                    <a:pt x="1049" y="3076"/>
                    <a:pt x="629" y="2160"/>
                  </a:cubicBezTo>
                  <a:cubicBezTo>
                    <a:pt x="419" y="1432"/>
                    <a:pt x="210" y="728"/>
                    <a:pt x="2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8"/>
                    <a:pt x="210" y="1432"/>
                    <a:pt x="210" y="2160"/>
                  </a:cubicBezTo>
                  <a:cubicBezTo>
                    <a:pt x="629" y="3076"/>
                    <a:pt x="839" y="3991"/>
                    <a:pt x="1468" y="49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1" name="Freeform 28"/>
            <p:cNvSpPr/>
            <p:nvPr/>
          </p:nvSpPr>
          <p:spPr>
            <a:xfrm>
              <a:off x="523067" y="4317258"/>
              <a:ext cx="423436" cy="15806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09" y="14989"/>
                  </a:moveTo>
                  <a:cubicBezTo>
                    <a:pt x="15709" y="17215"/>
                    <a:pt x="18409" y="19440"/>
                    <a:pt x="21600" y="21600"/>
                  </a:cubicBezTo>
                  <a:cubicBezTo>
                    <a:pt x="21600" y="21142"/>
                    <a:pt x="21600" y="20618"/>
                    <a:pt x="21600" y="20160"/>
                  </a:cubicBezTo>
                  <a:cubicBezTo>
                    <a:pt x="21600" y="20095"/>
                    <a:pt x="21600" y="19964"/>
                    <a:pt x="21600" y="19898"/>
                  </a:cubicBezTo>
                  <a:cubicBezTo>
                    <a:pt x="19391" y="18196"/>
                    <a:pt x="17182" y="16495"/>
                    <a:pt x="15218" y="14793"/>
                  </a:cubicBezTo>
                  <a:cubicBezTo>
                    <a:pt x="9327" y="9949"/>
                    <a:pt x="4173" y="4975"/>
                    <a:pt x="0" y="0"/>
                  </a:cubicBezTo>
                  <a:cubicBezTo>
                    <a:pt x="491" y="1375"/>
                    <a:pt x="982" y="2749"/>
                    <a:pt x="1718" y="4124"/>
                  </a:cubicBezTo>
                  <a:cubicBezTo>
                    <a:pt x="5155" y="7789"/>
                    <a:pt x="8836" y="11389"/>
                    <a:pt x="13009" y="1498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2" name="Freeform 29"/>
            <p:cNvSpPr/>
            <p:nvPr/>
          </p:nvSpPr>
          <p:spPr>
            <a:xfrm>
              <a:off x="979074" y="5863468"/>
              <a:ext cx="431100" cy="990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0" y="1565"/>
                  </a:moveTo>
                  <a:cubicBezTo>
                    <a:pt x="960" y="1043"/>
                    <a:pt x="480" y="522"/>
                    <a:pt x="0" y="0"/>
                  </a:cubicBezTo>
                  <a:cubicBezTo>
                    <a:pt x="0" y="939"/>
                    <a:pt x="0" y="1983"/>
                    <a:pt x="240" y="3026"/>
                  </a:cubicBezTo>
                  <a:cubicBezTo>
                    <a:pt x="3360" y="6470"/>
                    <a:pt x="6480" y="9913"/>
                    <a:pt x="10080" y="13252"/>
                  </a:cubicBezTo>
                  <a:cubicBezTo>
                    <a:pt x="12960" y="16070"/>
                    <a:pt x="16080" y="18887"/>
                    <a:pt x="1920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240" y="18783"/>
                    <a:pt x="15120" y="15861"/>
                    <a:pt x="12000" y="12835"/>
                  </a:cubicBezTo>
                  <a:cubicBezTo>
                    <a:pt x="8160" y="9183"/>
                    <a:pt x="4800" y="5322"/>
                    <a:pt x="1440" y="1565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3" name="Freeform 30"/>
            <p:cNvSpPr/>
            <p:nvPr/>
          </p:nvSpPr>
          <p:spPr>
            <a:xfrm>
              <a:off x="494326" y="4365158"/>
              <a:ext cx="551808" cy="22359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70" y="18917"/>
                  </a:moveTo>
                  <a:cubicBezTo>
                    <a:pt x="17468" y="17946"/>
                    <a:pt x="15965" y="16928"/>
                    <a:pt x="14650" y="15911"/>
                  </a:cubicBezTo>
                  <a:cubicBezTo>
                    <a:pt x="10706" y="12997"/>
                    <a:pt x="7701" y="9991"/>
                    <a:pt x="5447" y="6984"/>
                  </a:cubicBezTo>
                  <a:cubicBezTo>
                    <a:pt x="4132" y="5504"/>
                    <a:pt x="3193" y="3978"/>
                    <a:pt x="2442" y="2451"/>
                  </a:cubicBezTo>
                  <a:cubicBezTo>
                    <a:pt x="1690" y="1619"/>
                    <a:pt x="751" y="833"/>
                    <a:pt x="0" y="0"/>
                  </a:cubicBezTo>
                  <a:cubicBezTo>
                    <a:pt x="939" y="2359"/>
                    <a:pt x="2254" y="4718"/>
                    <a:pt x="3944" y="7030"/>
                  </a:cubicBezTo>
                  <a:cubicBezTo>
                    <a:pt x="6198" y="10083"/>
                    <a:pt x="9203" y="13090"/>
                    <a:pt x="12960" y="16050"/>
                  </a:cubicBezTo>
                  <a:cubicBezTo>
                    <a:pt x="14838" y="17484"/>
                    <a:pt x="16904" y="18964"/>
                    <a:pt x="19346" y="20397"/>
                  </a:cubicBezTo>
                  <a:cubicBezTo>
                    <a:pt x="20097" y="20767"/>
                    <a:pt x="20849" y="21184"/>
                    <a:pt x="21600" y="21600"/>
                  </a:cubicBezTo>
                  <a:cubicBezTo>
                    <a:pt x="21412" y="21461"/>
                    <a:pt x="21224" y="21322"/>
                    <a:pt x="21037" y="21184"/>
                  </a:cubicBezTo>
                  <a:cubicBezTo>
                    <a:pt x="20285" y="20444"/>
                    <a:pt x="19534" y="19657"/>
                    <a:pt x="18970" y="18917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4" name="Freeform 31"/>
            <p:cNvSpPr/>
            <p:nvPr/>
          </p:nvSpPr>
          <p:spPr>
            <a:xfrm>
              <a:off x="444311" y="1289983"/>
              <a:ext cx="170725" cy="3027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0" h="21600" extrusionOk="0">
                  <a:moveTo>
                    <a:pt x="9750" y="21600"/>
                  </a:moveTo>
                  <a:cubicBezTo>
                    <a:pt x="8550" y="21191"/>
                    <a:pt x="7950" y="20781"/>
                    <a:pt x="7350" y="20372"/>
                  </a:cubicBezTo>
                  <a:cubicBezTo>
                    <a:pt x="4350" y="18085"/>
                    <a:pt x="2550" y="15833"/>
                    <a:pt x="2550" y="13581"/>
                  </a:cubicBezTo>
                  <a:cubicBezTo>
                    <a:pt x="2550" y="11295"/>
                    <a:pt x="4350" y="9043"/>
                    <a:pt x="7350" y="6756"/>
                  </a:cubicBezTo>
                  <a:cubicBezTo>
                    <a:pt x="8550" y="5630"/>
                    <a:pt x="10350" y="4504"/>
                    <a:pt x="12750" y="3378"/>
                  </a:cubicBezTo>
                  <a:cubicBezTo>
                    <a:pt x="15150" y="2252"/>
                    <a:pt x="17550" y="1126"/>
                    <a:pt x="21150" y="0"/>
                  </a:cubicBezTo>
                  <a:cubicBezTo>
                    <a:pt x="20550" y="0"/>
                    <a:pt x="20550" y="0"/>
                    <a:pt x="20550" y="0"/>
                  </a:cubicBezTo>
                  <a:cubicBezTo>
                    <a:pt x="16950" y="1126"/>
                    <a:pt x="13950" y="2252"/>
                    <a:pt x="11550" y="3378"/>
                  </a:cubicBezTo>
                  <a:cubicBezTo>
                    <a:pt x="9150" y="4504"/>
                    <a:pt x="7350" y="5630"/>
                    <a:pt x="5550" y="6756"/>
                  </a:cubicBezTo>
                  <a:cubicBezTo>
                    <a:pt x="1950" y="9009"/>
                    <a:pt x="150" y="11295"/>
                    <a:pt x="150" y="13581"/>
                  </a:cubicBezTo>
                  <a:cubicBezTo>
                    <a:pt x="-450" y="15731"/>
                    <a:pt x="750" y="17915"/>
                    <a:pt x="3750" y="20099"/>
                  </a:cubicBezTo>
                  <a:cubicBezTo>
                    <a:pt x="5550" y="20576"/>
                    <a:pt x="7350" y="21088"/>
                    <a:pt x="9150" y="21566"/>
                  </a:cubicBezTo>
                  <a:cubicBezTo>
                    <a:pt x="9150" y="21566"/>
                    <a:pt x="9750" y="21600"/>
                    <a:pt x="9750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5" name="Freeform 32"/>
            <p:cNvSpPr/>
            <p:nvPr/>
          </p:nvSpPr>
          <p:spPr>
            <a:xfrm>
              <a:off x="1084453" y="6572387"/>
              <a:ext cx="134120" cy="2816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71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86" y="14644"/>
                    <a:pt x="6943" y="7322"/>
                    <a:pt x="0" y="0"/>
                  </a:cubicBezTo>
                  <a:cubicBezTo>
                    <a:pt x="4629" y="7322"/>
                    <a:pt x="10029" y="14644"/>
                    <a:pt x="16971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6" name="Freeform 33"/>
            <p:cNvSpPr/>
            <p:nvPr/>
          </p:nvSpPr>
          <p:spPr>
            <a:xfrm>
              <a:off x="475166" y="4108415"/>
              <a:ext cx="82390" cy="5115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82" y="10901"/>
                  </a:moveTo>
                  <a:cubicBezTo>
                    <a:pt x="10165" y="14535"/>
                    <a:pt x="16518" y="17966"/>
                    <a:pt x="21600" y="21600"/>
                  </a:cubicBezTo>
                  <a:cubicBezTo>
                    <a:pt x="17788" y="17361"/>
                    <a:pt x="15247" y="13121"/>
                    <a:pt x="12706" y="8882"/>
                  </a:cubicBezTo>
                  <a:cubicBezTo>
                    <a:pt x="12706" y="8882"/>
                    <a:pt x="11435" y="8680"/>
                    <a:pt x="11435" y="8680"/>
                  </a:cubicBezTo>
                  <a:cubicBezTo>
                    <a:pt x="7624" y="5854"/>
                    <a:pt x="3812" y="2826"/>
                    <a:pt x="0" y="0"/>
                  </a:cubicBezTo>
                  <a:cubicBezTo>
                    <a:pt x="0" y="404"/>
                    <a:pt x="0" y="1009"/>
                    <a:pt x="0" y="1615"/>
                  </a:cubicBezTo>
                  <a:cubicBezTo>
                    <a:pt x="1271" y="4643"/>
                    <a:pt x="3812" y="7873"/>
                    <a:pt x="5082" y="10901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7" name="Freeform 34"/>
            <p:cNvSpPr/>
            <p:nvPr/>
          </p:nvSpPr>
          <p:spPr>
            <a:xfrm>
              <a:off x="946501" y="3146585"/>
              <a:ext cx="1410173" cy="27168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8" y="21030"/>
                  </a:moveTo>
                  <a:cubicBezTo>
                    <a:pt x="661" y="19052"/>
                    <a:pt x="1396" y="17037"/>
                    <a:pt x="2571" y="15097"/>
                  </a:cubicBezTo>
                  <a:cubicBezTo>
                    <a:pt x="3747" y="13196"/>
                    <a:pt x="5363" y="11332"/>
                    <a:pt x="7273" y="9583"/>
                  </a:cubicBezTo>
                  <a:cubicBezTo>
                    <a:pt x="9110" y="7796"/>
                    <a:pt x="11314" y="6123"/>
                    <a:pt x="13739" y="4525"/>
                  </a:cubicBezTo>
                  <a:cubicBezTo>
                    <a:pt x="14914" y="3727"/>
                    <a:pt x="16163" y="2928"/>
                    <a:pt x="17486" y="2206"/>
                  </a:cubicBezTo>
                  <a:cubicBezTo>
                    <a:pt x="18147" y="1825"/>
                    <a:pt x="18808" y="1445"/>
                    <a:pt x="19469" y="1065"/>
                  </a:cubicBezTo>
                  <a:cubicBezTo>
                    <a:pt x="20131" y="723"/>
                    <a:pt x="20865" y="342"/>
                    <a:pt x="21600" y="0"/>
                  </a:cubicBezTo>
                  <a:cubicBezTo>
                    <a:pt x="21527" y="0"/>
                    <a:pt x="21527" y="0"/>
                    <a:pt x="21527" y="0"/>
                  </a:cubicBezTo>
                  <a:cubicBezTo>
                    <a:pt x="20792" y="342"/>
                    <a:pt x="20057" y="685"/>
                    <a:pt x="19396" y="1027"/>
                  </a:cubicBezTo>
                  <a:cubicBezTo>
                    <a:pt x="18735" y="1407"/>
                    <a:pt x="18073" y="1787"/>
                    <a:pt x="17412" y="2130"/>
                  </a:cubicBezTo>
                  <a:cubicBezTo>
                    <a:pt x="16016" y="2890"/>
                    <a:pt x="14767" y="3651"/>
                    <a:pt x="13592" y="4449"/>
                  </a:cubicBezTo>
                  <a:cubicBezTo>
                    <a:pt x="11094" y="6046"/>
                    <a:pt x="8890" y="7720"/>
                    <a:pt x="6980" y="9469"/>
                  </a:cubicBezTo>
                  <a:cubicBezTo>
                    <a:pt x="4996" y="11256"/>
                    <a:pt x="3380" y="13120"/>
                    <a:pt x="2204" y="15059"/>
                  </a:cubicBezTo>
                  <a:cubicBezTo>
                    <a:pt x="955" y="16923"/>
                    <a:pt x="220" y="18900"/>
                    <a:pt x="0" y="20877"/>
                  </a:cubicBezTo>
                  <a:cubicBezTo>
                    <a:pt x="220" y="21106"/>
                    <a:pt x="367" y="21334"/>
                    <a:pt x="514" y="21600"/>
                  </a:cubicBezTo>
                  <a:cubicBezTo>
                    <a:pt x="514" y="21410"/>
                    <a:pt x="514" y="21220"/>
                    <a:pt x="588" y="210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8" name="Freeform 35"/>
            <p:cNvSpPr/>
            <p:nvPr/>
          </p:nvSpPr>
          <p:spPr>
            <a:xfrm>
              <a:off x="1046133" y="6601126"/>
              <a:ext cx="120709" cy="2529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336"/>
                    <a:pt x="10368" y="14672"/>
                    <a:pt x="1641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24" y="14672"/>
                    <a:pt x="6912" y="7336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9" name="Freeform 36"/>
            <p:cNvSpPr/>
            <p:nvPr/>
          </p:nvSpPr>
          <p:spPr>
            <a:xfrm>
              <a:off x="946501" y="5897956"/>
              <a:ext cx="137953" cy="674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4596"/>
                    <a:pt x="1490" y="9191"/>
                    <a:pt x="5214" y="13634"/>
                  </a:cubicBezTo>
                  <a:cubicBezTo>
                    <a:pt x="8193" y="15013"/>
                    <a:pt x="10428" y="16545"/>
                    <a:pt x="13407" y="17923"/>
                  </a:cubicBezTo>
                  <a:cubicBezTo>
                    <a:pt x="16386" y="19149"/>
                    <a:pt x="18621" y="20374"/>
                    <a:pt x="21600" y="21600"/>
                  </a:cubicBezTo>
                  <a:cubicBezTo>
                    <a:pt x="20855" y="21294"/>
                    <a:pt x="20855" y="20987"/>
                    <a:pt x="20110" y="20681"/>
                  </a:cubicBezTo>
                  <a:cubicBezTo>
                    <a:pt x="11917" y="15013"/>
                    <a:pt x="7448" y="9191"/>
                    <a:pt x="5959" y="3370"/>
                  </a:cubicBezTo>
                  <a:cubicBezTo>
                    <a:pt x="5214" y="2757"/>
                    <a:pt x="3724" y="2298"/>
                    <a:pt x="2979" y="1685"/>
                  </a:cubicBezTo>
                  <a:cubicBezTo>
                    <a:pt x="1490" y="1072"/>
                    <a:pt x="745" y="460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80" name="Freeform 37"/>
            <p:cNvSpPr/>
            <p:nvPr/>
          </p:nvSpPr>
          <p:spPr>
            <a:xfrm>
              <a:off x="946501" y="5773415"/>
              <a:ext cx="38321" cy="228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700"/>
                  </a:moveTo>
                  <a:cubicBezTo>
                    <a:pt x="2700" y="13050"/>
                    <a:pt x="5400" y="14850"/>
                    <a:pt x="10800" y="16650"/>
                  </a:cubicBezTo>
                  <a:cubicBezTo>
                    <a:pt x="13500" y="18450"/>
                    <a:pt x="18900" y="19800"/>
                    <a:pt x="21600" y="21600"/>
                  </a:cubicBezTo>
                  <a:cubicBezTo>
                    <a:pt x="18900" y="17100"/>
                    <a:pt x="18900" y="12600"/>
                    <a:pt x="18900" y="8550"/>
                  </a:cubicBezTo>
                  <a:cubicBezTo>
                    <a:pt x="13500" y="5400"/>
                    <a:pt x="8100" y="2700"/>
                    <a:pt x="0" y="0"/>
                  </a:cubicBezTo>
                  <a:cubicBezTo>
                    <a:pt x="0" y="450"/>
                    <a:pt x="0" y="1350"/>
                    <a:pt x="0" y="1800"/>
                  </a:cubicBezTo>
                  <a:cubicBezTo>
                    <a:pt x="0" y="4950"/>
                    <a:pt x="0" y="8550"/>
                    <a:pt x="0" y="117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81" name="Freeform 38"/>
            <p:cNvSpPr/>
            <p:nvPr/>
          </p:nvSpPr>
          <p:spPr>
            <a:xfrm>
              <a:off x="979074" y="6323307"/>
              <a:ext cx="210760" cy="530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5449"/>
                  </a:moveTo>
                  <a:cubicBezTo>
                    <a:pt x="3436" y="3697"/>
                    <a:pt x="1964" y="1751"/>
                    <a:pt x="0" y="0"/>
                  </a:cubicBezTo>
                  <a:cubicBezTo>
                    <a:pt x="1473" y="3114"/>
                    <a:pt x="3436" y="6422"/>
                    <a:pt x="5400" y="9535"/>
                  </a:cubicBezTo>
                  <a:cubicBezTo>
                    <a:pt x="5891" y="10119"/>
                    <a:pt x="6382" y="10703"/>
                    <a:pt x="6873" y="11286"/>
                  </a:cubicBezTo>
                  <a:cubicBezTo>
                    <a:pt x="10800" y="14789"/>
                    <a:pt x="14727" y="18292"/>
                    <a:pt x="1914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182" y="17903"/>
                    <a:pt x="13745" y="14011"/>
                    <a:pt x="10800" y="10119"/>
                  </a:cubicBezTo>
                  <a:cubicBezTo>
                    <a:pt x="8836" y="8562"/>
                    <a:pt x="7364" y="7005"/>
                    <a:pt x="5400" y="544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383" name="Rectangle 6"/>
          <p:cNvSpPr/>
          <p:nvPr/>
        </p:nvSpPr>
        <p:spPr>
          <a:xfrm>
            <a:off x="-1" y="0"/>
            <a:ext cx="182882" cy="6858000"/>
          </a:xfrm>
          <a:prstGeom prst="rect">
            <a:avLst/>
          </a:prstGeom>
          <a:solidFill>
            <a:srgbClr val="766F54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84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2589211" y="446087"/>
            <a:ext cx="3505200" cy="976313"/>
          </a:xfrm>
          <a:prstGeom prst="rect">
            <a:avLst/>
          </a:prstGeom>
        </p:spPr>
        <p:txBody>
          <a:bodyPr anchor="b"/>
          <a:lstStyle>
            <a:lvl1pPr algn="l">
              <a:defRPr sz="200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Текст заголовка</a:t>
            </a:r>
          </a:p>
        </p:txBody>
      </p:sp>
      <p:sp>
        <p:nvSpPr>
          <p:cNvPr id="385" name="Уровень текста 1…"/>
          <p:cNvSpPr txBox="1">
            <a:spLocks noGrp="1"/>
          </p:cNvSpPr>
          <p:nvPr>
            <p:ph type="body" sz="half" idx="1"/>
          </p:nvPr>
        </p:nvSpPr>
        <p:spPr>
          <a:xfrm>
            <a:off x="6323012" y="446087"/>
            <a:ext cx="5181601" cy="5414964"/>
          </a:xfrm>
          <a:prstGeom prst="rect">
            <a:avLst/>
          </a:prstGeom>
        </p:spPr>
        <p:txBody>
          <a:bodyPr anchor="ctr"/>
          <a:lstStyle>
            <a:lvl1pPr>
              <a:spcBef>
                <a:spcPts val="1000"/>
              </a:spcBef>
              <a:buClr>
                <a:srgbClr val="A53010"/>
              </a:buClr>
              <a:buFontTx/>
              <a:defRPr sz="1800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778668" indent="-321468">
              <a:spcBef>
                <a:spcPts val="1000"/>
              </a:spcBef>
              <a:buClr>
                <a:srgbClr val="A53010"/>
              </a:buClr>
              <a:buFontTx/>
              <a:buChar char="•"/>
              <a:defRPr sz="1800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208314" indent="-293914">
              <a:spcBef>
                <a:spcPts val="1000"/>
              </a:spcBef>
              <a:buClr>
                <a:srgbClr val="A53010"/>
              </a:buClr>
              <a:buFontTx/>
              <a:defRPr sz="1800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714500" indent="-342900">
              <a:spcBef>
                <a:spcPts val="1000"/>
              </a:spcBef>
              <a:buClr>
                <a:srgbClr val="A53010"/>
              </a:buClr>
              <a:buFontTx/>
              <a:buChar char="•"/>
              <a:defRPr sz="1800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171700" indent="-342900">
              <a:spcBef>
                <a:spcPts val="1000"/>
              </a:spcBef>
              <a:buClr>
                <a:srgbClr val="A53010"/>
              </a:buClr>
              <a:buFontTx/>
              <a:buChar char="•"/>
              <a:defRPr sz="1800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386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2589211" y="1598612"/>
            <a:ext cx="3505199" cy="4262437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1000"/>
              </a:spcBef>
              <a:buSzTx/>
              <a:buFontTx/>
              <a:buNone/>
              <a:defRPr sz="1400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/>
          </a:p>
        </p:txBody>
      </p:sp>
      <p:sp>
        <p:nvSpPr>
          <p:cNvPr id="387" name="Freeform 11"/>
          <p:cNvSpPr/>
          <p:nvPr/>
        </p:nvSpPr>
        <p:spPr>
          <a:xfrm flipV="1">
            <a:off x="-4189" y="714375"/>
            <a:ext cx="1595613" cy="5072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8" h="21600" extrusionOk="0">
                <a:moveTo>
                  <a:pt x="21472" y="10154"/>
                </a:moveTo>
                <a:lnTo>
                  <a:pt x="18377" y="406"/>
                </a:lnTo>
                <a:cubicBezTo>
                  <a:pt x="18356" y="337"/>
                  <a:pt x="18331" y="272"/>
                  <a:pt x="18310" y="203"/>
                </a:cubicBezTo>
                <a:cubicBezTo>
                  <a:pt x="18247" y="0"/>
                  <a:pt x="18182" y="0"/>
                  <a:pt x="18117" y="0"/>
                </a:cubicBezTo>
                <a:lnTo>
                  <a:pt x="16891" y="0"/>
                </a:lnTo>
                <a:lnTo>
                  <a:pt x="0" y="151"/>
                </a:lnTo>
                <a:cubicBezTo>
                  <a:pt x="19" y="7301"/>
                  <a:pt x="39" y="14450"/>
                  <a:pt x="58" y="21600"/>
                </a:cubicBezTo>
                <a:lnTo>
                  <a:pt x="16891" y="21527"/>
                </a:lnTo>
                <a:lnTo>
                  <a:pt x="18117" y="21527"/>
                </a:lnTo>
                <a:cubicBezTo>
                  <a:pt x="18182" y="21527"/>
                  <a:pt x="18247" y="21324"/>
                  <a:pt x="18310" y="21324"/>
                </a:cubicBezTo>
                <a:cubicBezTo>
                  <a:pt x="18310" y="21120"/>
                  <a:pt x="18377" y="21120"/>
                  <a:pt x="18377" y="21120"/>
                </a:cubicBezTo>
                <a:lnTo>
                  <a:pt x="21472" y="11372"/>
                </a:lnTo>
                <a:cubicBezTo>
                  <a:pt x="21600" y="10966"/>
                  <a:pt x="21600" y="10560"/>
                  <a:pt x="21472" y="10154"/>
                </a:cubicBezTo>
                <a:close/>
              </a:path>
            </a:pathLst>
          </a:custGeom>
          <a:solidFill>
            <a:srgbClr val="A53010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88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924913" y="782729"/>
            <a:ext cx="386667" cy="375231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E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Рисунок с подписью">
    <p:bg>
      <p:bgPr>
        <a:gradFill flip="none" rotWithShape="1">
          <a:gsLst>
            <a:gs pos="0">
              <a:srgbClr val="FFFFFF"/>
            </a:gs>
            <a:gs pos="100000">
              <a:srgbClr val="DFE8C4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7" name="Group 22"/>
          <p:cNvGrpSpPr/>
          <p:nvPr/>
        </p:nvGrpSpPr>
        <p:grpSpPr>
          <a:xfrm>
            <a:off x="1" y="228600"/>
            <a:ext cx="2851517" cy="6638629"/>
            <a:chOff x="0" y="0"/>
            <a:chExt cx="2851516" cy="6638628"/>
          </a:xfrm>
        </p:grpSpPr>
        <p:sp>
          <p:nvSpPr>
            <p:cNvPr id="395" name="Freeform 11"/>
            <p:cNvSpPr/>
            <p:nvPr/>
          </p:nvSpPr>
          <p:spPr>
            <a:xfrm>
              <a:off x="-1" y="2346443"/>
              <a:ext cx="100643" cy="626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9636" y="18582"/>
                    <a:pt x="18655" y="15724"/>
                    <a:pt x="16691" y="12706"/>
                  </a:cubicBezTo>
                  <a:cubicBezTo>
                    <a:pt x="10800" y="8576"/>
                    <a:pt x="5891" y="4288"/>
                    <a:pt x="0" y="0"/>
                  </a:cubicBezTo>
                  <a:cubicBezTo>
                    <a:pt x="0" y="5559"/>
                    <a:pt x="0" y="5559"/>
                    <a:pt x="0" y="5559"/>
                  </a:cubicBezTo>
                  <a:cubicBezTo>
                    <a:pt x="5891" y="10165"/>
                    <a:pt x="12764" y="14929"/>
                    <a:pt x="19636" y="19694"/>
                  </a:cubicBezTo>
                  <a:cubicBezTo>
                    <a:pt x="19636" y="20329"/>
                    <a:pt x="20618" y="20965"/>
                    <a:pt x="21600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96" name="Freeform 12"/>
            <p:cNvSpPr/>
            <p:nvPr/>
          </p:nvSpPr>
          <p:spPr>
            <a:xfrm>
              <a:off x="128598" y="2927929"/>
              <a:ext cx="646718" cy="23222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69" y="15000"/>
                  </a:moveTo>
                  <a:cubicBezTo>
                    <a:pt x="15891" y="17229"/>
                    <a:pt x="18514" y="19414"/>
                    <a:pt x="21446" y="21600"/>
                  </a:cubicBezTo>
                  <a:cubicBezTo>
                    <a:pt x="21446" y="21214"/>
                    <a:pt x="21446" y="20871"/>
                    <a:pt x="21600" y="20486"/>
                  </a:cubicBezTo>
                  <a:cubicBezTo>
                    <a:pt x="19131" y="18643"/>
                    <a:pt x="16817" y="16757"/>
                    <a:pt x="14657" y="14871"/>
                  </a:cubicBezTo>
                  <a:cubicBezTo>
                    <a:pt x="8949" y="9986"/>
                    <a:pt x="4166" y="5014"/>
                    <a:pt x="0" y="0"/>
                  </a:cubicBezTo>
                  <a:cubicBezTo>
                    <a:pt x="309" y="857"/>
                    <a:pt x="617" y="1757"/>
                    <a:pt x="926" y="2614"/>
                  </a:cubicBezTo>
                  <a:cubicBezTo>
                    <a:pt x="4629" y="6771"/>
                    <a:pt x="8640" y="10929"/>
                    <a:pt x="13269" y="150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97" name="Freeform 13"/>
            <p:cNvSpPr/>
            <p:nvPr/>
          </p:nvSpPr>
          <p:spPr>
            <a:xfrm>
              <a:off x="806998" y="5218460"/>
              <a:ext cx="609443" cy="1420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9" y="1543"/>
                  </a:moveTo>
                  <a:cubicBezTo>
                    <a:pt x="818" y="1052"/>
                    <a:pt x="327" y="561"/>
                    <a:pt x="0" y="0"/>
                  </a:cubicBezTo>
                  <a:cubicBezTo>
                    <a:pt x="0" y="701"/>
                    <a:pt x="0" y="1332"/>
                    <a:pt x="0" y="2034"/>
                  </a:cubicBezTo>
                  <a:cubicBezTo>
                    <a:pt x="3436" y="5961"/>
                    <a:pt x="7200" y="9818"/>
                    <a:pt x="11127" y="13605"/>
                  </a:cubicBezTo>
                  <a:cubicBezTo>
                    <a:pt x="13909" y="16270"/>
                    <a:pt x="17018" y="18935"/>
                    <a:pt x="20127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491" y="18865"/>
                    <a:pt x="15382" y="16130"/>
                    <a:pt x="12600" y="13325"/>
                  </a:cubicBezTo>
                  <a:cubicBezTo>
                    <a:pt x="8509" y="9468"/>
                    <a:pt x="4745" y="5540"/>
                    <a:pt x="1309" y="1543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98" name="Freeform 14"/>
            <p:cNvSpPr/>
            <p:nvPr/>
          </p:nvSpPr>
          <p:spPr>
            <a:xfrm>
              <a:off x="959824" y="6275199"/>
              <a:ext cx="171465" cy="3634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346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4011" y="14491"/>
                    <a:pt x="7005" y="7382"/>
                    <a:pt x="0" y="0"/>
                  </a:cubicBezTo>
                  <a:cubicBezTo>
                    <a:pt x="4670" y="7382"/>
                    <a:pt x="9924" y="14491"/>
                    <a:pt x="16346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99" name="Freeform 15"/>
            <p:cNvSpPr/>
            <p:nvPr/>
          </p:nvSpPr>
          <p:spPr>
            <a:xfrm>
              <a:off x="100641" y="2972659"/>
              <a:ext cx="821909" cy="3328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58" y="19745"/>
                  </a:moveTo>
                  <a:cubicBezTo>
                    <a:pt x="17596" y="18489"/>
                    <a:pt x="15775" y="17232"/>
                    <a:pt x="14076" y="15976"/>
                  </a:cubicBezTo>
                  <a:cubicBezTo>
                    <a:pt x="10193" y="13074"/>
                    <a:pt x="7160" y="10082"/>
                    <a:pt x="4854" y="7060"/>
                  </a:cubicBezTo>
                  <a:cubicBezTo>
                    <a:pt x="3519" y="5235"/>
                    <a:pt x="2427" y="3381"/>
                    <a:pt x="1456" y="1526"/>
                  </a:cubicBezTo>
                  <a:cubicBezTo>
                    <a:pt x="971" y="1017"/>
                    <a:pt x="485" y="509"/>
                    <a:pt x="0" y="0"/>
                  </a:cubicBezTo>
                  <a:cubicBezTo>
                    <a:pt x="971" y="2363"/>
                    <a:pt x="2306" y="4757"/>
                    <a:pt x="4004" y="7090"/>
                  </a:cubicBezTo>
                  <a:cubicBezTo>
                    <a:pt x="6189" y="10142"/>
                    <a:pt x="9222" y="13134"/>
                    <a:pt x="12984" y="16065"/>
                  </a:cubicBezTo>
                  <a:cubicBezTo>
                    <a:pt x="14926" y="17531"/>
                    <a:pt x="17110" y="18967"/>
                    <a:pt x="19416" y="20373"/>
                  </a:cubicBezTo>
                  <a:cubicBezTo>
                    <a:pt x="20144" y="20792"/>
                    <a:pt x="20872" y="21181"/>
                    <a:pt x="21600" y="21600"/>
                  </a:cubicBezTo>
                  <a:cubicBezTo>
                    <a:pt x="21357" y="21450"/>
                    <a:pt x="21236" y="21331"/>
                    <a:pt x="21115" y="21181"/>
                  </a:cubicBezTo>
                  <a:cubicBezTo>
                    <a:pt x="20508" y="20702"/>
                    <a:pt x="20022" y="20224"/>
                    <a:pt x="19658" y="19745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00" name="Freeform 16"/>
            <p:cNvSpPr/>
            <p:nvPr/>
          </p:nvSpPr>
          <p:spPr>
            <a:xfrm>
              <a:off x="26126" y="0"/>
              <a:ext cx="102473" cy="29279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5" h="21600" extrusionOk="0">
                  <a:moveTo>
                    <a:pt x="9565" y="19627"/>
                  </a:moveTo>
                  <a:cubicBezTo>
                    <a:pt x="10505" y="19763"/>
                    <a:pt x="10505" y="19899"/>
                    <a:pt x="10505" y="20035"/>
                  </a:cubicBezTo>
                  <a:cubicBezTo>
                    <a:pt x="13322" y="20511"/>
                    <a:pt x="17078" y="20988"/>
                    <a:pt x="19896" y="21498"/>
                  </a:cubicBezTo>
                  <a:cubicBezTo>
                    <a:pt x="19896" y="21532"/>
                    <a:pt x="19896" y="21566"/>
                    <a:pt x="20835" y="21600"/>
                  </a:cubicBezTo>
                  <a:cubicBezTo>
                    <a:pt x="18957" y="20920"/>
                    <a:pt x="17078" y="20273"/>
                    <a:pt x="15200" y="19593"/>
                  </a:cubicBezTo>
                  <a:cubicBezTo>
                    <a:pt x="7687" y="16123"/>
                    <a:pt x="3931" y="12654"/>
                    <a:pt x="3931" y="9150"/>
                  </a:cubicBezTo>
                  <a:cubicBezTo>
                    <a:pt x="4870" y="6089"/>
                    <a:pt x="7687" y="3061"/>
                    <a:pt x="13322" y="0"/>
                  </a:cubicBezTo>
                  <a:cubicBezTo>
                    <a:pt x="10505" y="0"/>
                    <a:pt x="10505" y="0"/>
                    <a:pt x="10505" y="0"/>
                  </a:cubicBezTo>
                  <a:cubicBezTo>
                    <a:pt x="3931" y="3027"/>
                    <a:pt x="1113" y="6089"/>
                    <a:pt x="174" y="9150"/>
                  </a:cubicBezTo>
                  <a:cubicBezTo>
                    <a:pt x="-765" y="12654"/>
                    <a:pt x="2052" y="16123"/>
                    <a:pt x="9565" y="19627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01" name="Freeform 17"/>
            <p:cNvSpPr/>
            <p:nvPr/>
          </p:nvSpPr>
          <p:spPr>
            <a:xfrm>
              <a:off x="78276" y="2715463"/>
              <a:ext cx="78278" cy="4938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541" y="3836"/>
                    <a:pt x="3812" y="7469"/>
                    <a:pt x="6353" y="11305"/>
                  </a:cubicBezTo>
                  <a:cubicBezTo>
                    <a:pt x="11435" y="14736"/>
                    <a:pt x="16518" y="18168"/>
                    <a:pt x="21600" y="21600"/>
                  </a:cubicBezTo>
                  <a:cubicBezTo>
                    <a:pt x="19059" y="17563"/>
                    <a:pt x="16518" y="13323"/>
                    <a:pt x="13976" y="9286"/>
                  </a:cubicBezTo>
                  <a:cubicBezTo>
                    <a:pt x="12706" y="9084"/>
                    <a:pt x="12706" y="8882"/>
                    <a:pt x="12706" y="8680"/>
                  </a:cubicBezTo>
                  <a:cubicBezTo>
                    <a:pt x="8894" y="5652"/>
                    <a:pt x="3812" y="2826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02" name="Freeform 18"/>
            <p:cNvSpPr/>
            <p:nvPr/>
          </p:nvSpPr>
          <p:spPr>
            <a:xfrm>
              <a:off x="769723" y="5250144"/>
              <a:ext cx="190102" cy="1025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3016"/>
                    <a:pt x="1054" y="6032"/>
                    <a:pt x="2634" y="9049"/>
                  </a:cubicBezTo>
                  <a:cubicBezTo>
                    <a:pt x="4215" y="11384"/>
                    <a:pt x="6322" y="13816"/>
                    <a:pt x="8956" y="16151"/>
                  </a:cubicBezTo>
                  <a:cubicBezTo>
                    <a:pt x="10010" y="16735"/>
                    <a:pt x="11590" y="17319"/>
                    <a:pt x="12644" y="17903"/>
                  </a:cubicBezTo>
                  <a:cubicBezTo>
                    <a:pt x="15805" y="19168"/>
                    <a:pt x="18439" y="20335"/>
                    <a:pt x="21600" y="21600"/>
                  </a:cubicBezTo>
                  <a:cubicBezTo>
                    <a:pt x="21073" y="21308"/>
                    <a:pt x="20546" y="20919"/>
                    <a:pt x="20020" y="20627"/>
                  </a:cubicBezTo>
                  <a:cubicBezTo>
                    <a:pt x="13698" y="16735"/>
                    <a:pt x="9483" y="12843"/>
                    <a:pt x="6849" y="8951"/>
                  </a:cubicBezTo>
                  <a:cubicBezTo>
                    <a:pt x="5795" y="6616"/>
                    <a:pt x="4741" y="4378"/>
                    <a:pt x="4215" y="2141"/>
                  </a:cubicBezTo>
                  <a:cubicBezTo>
                    <a:pt x="4215" y="2043"/>
                    <a:pt x="3688" y="1946"/>
                    <a:pt x="3688" y="1751"/>
                  </a:cubicBezTo>
                  <a:cubicBezTo>
                    <a:pt x="2634" y="1168"/>
                    <a:pt x="1054" y="584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03" name="Freeform 19"/>
            <p:cNvSpPr/>
            <p:nvPr/>
          </p:nvSpPr>
          <p:spPr>
            <a:xfrm>
              <a:off x="775314" y="1170426"/>
              <a:ext cx="2076203" cy="40480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6" y="21010"/>
                  </a:moveTo>
                  <a:cubicBezTo>
                    <a:pt x="480" y="18992"/>
                    <a:pt x="1248" y="17000"/>
                    <a:pt x="2400" y="15081"/>
                  </a:cubicBezTo>
                  <a:cubicBezTo>
                    <a:pt x="3600" y="13162"/>
                    <a:pt x="5232" y="11317"/>
                    <a:pt x="7152" y="9545"/>
                  </a:cubicBezTo>
                  <a:cubicBezTo>
                    <a:pt x="9072" y="7774"/>
                    <a:pt x="11280" y="6101"/>
                    <a:pt x="13680" y="4502"/>
                  </a:cubicBezTo>
                  <a:cubicBezTo>
                    <a:pt x="14880" y="3715"/>
                    <a:pt x="16176" y="2928"/>
                    <a:pt x="17472" y="2190"/>
                  </a:cubicBezTo>
                  <a:cubicBezTo>
                    <a:pt x="18144" y="1821"/>
                    <a:pt x="18816" y="1427"/>
                    <a:pt x="19488" y="1082"/>
                  </a:cubicBezTo>
                  <a:cubicBezTo>
                    <a:pt x="20208" y="713"/>
                    <a:pt x="20880" y="369"/>
                    <a:pt x="21600" y="25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0832" y="344"/>
                    <a:pt x="20160" y="689"/>
                    <a:pt x="19440" y="1058"/>
                  </a:cubicBezTo>
                  <a:cubicBezTo>
                    <a:pt x="18768" y="1402"/>
                    <a:pt x="18096" y="1771"/>
                    <a:pt x="17424" y="2165"/>
                  </a:cubicBezTo>
                  <a:cubicBezTo>
                    <a:pt x="16080" y="2903"/>
                    <a:pt x="14784" y="3666"/>
                    <a:pt x="13584" y="4453"/>
                  </a:cubicBezTo>
                  <a:cubicBezTo>
                    <a:pt x="11136" y="6052"/>
                    <a:pt x="8880" y="7725"/>
                    <a:pt x="6960" y="9496"/>
                  </a:cubicBezTo>
                  <a:cubicBezTo>
                    <a:pt x="4992" y="11243"/>
                    <a:pt x="3360" y="13113"/>
                    <a:pt x="2160" y="15031"/>
                  </a:cubicBezTo>
                  <a:cubicBezTo>
                    <a:pt x="912" y="16975"/>
                    <a:pt x="144" y="18968"/>
                    <a:pt x="0" y="21010"/>
                  </a:cubicBezTo>
                  <a:cubicBezTo>
                    <a:pt x="0" y="21059"/>
                    <a:pt x="0" y="21083"/>
                    <a:pt x="0" y="21133"/>
                  </a:cubicBezTo>
                  <a:cubicBezTo>
                    <a:pt x="96" y="21280"/>
                    <a:pt x="192" y="21452"/>
                    <a:pt x="336" y="21600"/>
                  </a:cubicBezTo>
                  <a:cubicBezTo>
                    <a:pt x="336" y="21403"/>
                    <a:pt x="336" y="21206"/>
                    <a:pt x="336" y="2101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04" name="Freeform 20"/>
            <p:cNvSpPr/>
            <p:nvPr/>
          </p:nvSpPr>
          <p:spPr>
            <a:xfrm>
              <a:off x="922549" y="6301291"/>
              <a:ext cx="162147" cy="337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101"/>
                    <a:pt x="9874" y="14499"/>
                    <a:pt x="1604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4194" y="14499"/>
                    <a:pt x="6789" y="7101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05" name="Freeform 21"/>
            <p:cNvSpPr/>
            <p:nvPr/>
          </p:nvSpPr>
          <p:spPr>
            <a:xfrm>
              <a:off x="769723" y="5130865"/>
              <a:ext cx="37276" cy="221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19800"/>
                  </a:moveTo>
                  <a:cubicBezTo>
                    <a:pt x="18900" y="20700"/>
                    <a:pt x="21600" y="21150"/>
                    <a:pt x="21600" y="21600"/>
                  </a:cubicBezTo>
                  <a:cubicBezTo>
                    <a:pt x="21600" y="17100"/>
                    <a:pt x="21600" y="13050"/>
                    <a:pt x="21600" y="8550"/>
                  </a:cubicBezTo>
                  <a:cubicBezTo>
                    <a:pt x="13500" y="5850"/>
                    <a:pt x="8100" y="2700"/>
                    <a:pt x="2700" y="0"/>
                  </a:cubicBezTo>
                  <a:cubicBezTo>
                    <a:pt x="0" y="4050"/>
                    <a:pt x="0" y="7650"/>
                    <a:pt x="0" y="11700"/>
                  </a:cubicBezTo>
                  <a:cubicBezTo>
                    <a:pt x="5400" y="14400"/>
                    <a:pt x="13500" y="17100"/>
                    <a:pt x="18900" y="198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06" name="Freeform 22"/>
            <p:cNvSpPr/>
            <p:nvPr/>
          </p:nvSpPr>
          <p:spPr>
            <a:xfrm>
              <a:off x="849863" y="6016138"/>
              <a:ext cx="238559" cy="622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08" y="2880"/>
                  </a:moveTo>
                  <a:cubicBezTo>
                    <a:pt x="2077" y="1920"/>
                    <a:pt x="831" y="960"/>
                    <a:pt x="0" y="0"/>
                  </a:cubicBezTo>
                  <a:cubicBezTo>
                    <a:pt x="1246" y="2560"/>
                    <a:pt x="2908" y="5120"/>
                    <a:pt x="4985" y="7680"/>
                  </a:cubicBezTo>
                  <a:cubicBezTo>
                    <a:pt x="5400" y="8480"/>
                    <a:pt x="5815" y="9120"/>
                    <a:pt x="6646" y="9920"/>
                  </a:cubicBezTo>
                  <a:cubicBezTo>
                    <a:pt x="11215" y="13760"/>
                    <a:pt x="16200" y="17760"/>
                    <a:pt x="2118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031" y="17440"/>
                    <a:pt x="13292" y="13280"/>
                    <a:pt x="9969" y="8960"/>
                  </a:cubicBezTo>
                  <a:cubicBezTo>
                    <a:pt x="7477" y="6880"/>
                    <a:pt x="5400" y="4960"/>
                    <a:pt x="2908" y="288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grpSp>
        <p:nvGrpSpPr>
          <p:cNvPr id="420" name="Group 9"/>
          <p:cNvGrpSpPr/>
          <p:nvPr/>
        </p:nvGrpSpPr>
        <p:grpSpPr>
          <a:xfrm>
            <a:off x="27221" y="-786"/>
            <a:ext cx="2356675" cy="6854040"/>
            <a:chOff x="0" y="0"/>
            <a:chExt cx="2356673" cy="6854039"/>
          </a:xfrm>
        </p:grpSpPr>
        <p:sp>
          <p:nvSpPr>
            <p:cNvPr id="408" name="Freeform 27"/>
            <p:cNvSpPr/>
            <p:nvPr/>
          </p:nvSpPr>
          <p:spPr>
            <a:xfrm>
              <a:off x="0" y="-1"/>
              <a:ext cx="494327" cy="4401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8" y="4930"/>
                  </a:moveTo>
                  <a:cubicBezTo>
                    <a:pt x="2307" y="6762"/>
                    <a:pt x="3565" y="8617"/>
                    <a:pt x="5452" y="10448"/>
                  </a:cubicBezTo>
                  <a:cubicBezTo>
                    <a:pt x="7130" y="12279"/>
                    <a:pt x="9227" y="14110"/>
                    <a:pt x="11953" y="15942"/>
                  </a:cubicBezTo>
                  <a:cubicBezTo>
                    <a:pt x="14470" y="17773"/>
                    <a:pt x="17616" y="19581"/>
                    <a:pt x="21181" y="21389"/>
                  </a:cubicBezTo>
                  <a:cubicBezTo>
                    <a:pt x="21390" y="21459"/>
                    <a:pt x="21600" y="21530"/>
                    <a:pt x="21600" y="21600"/>
                  </a:cubicBezTo>
                  <a:cubicBezTo>
                    <a:pt x="21390" y="21248"/>
                    <a:pt x="20971" y="20872"/>
                    <a:pt x="20761" y="20520"/>
                  </a:cubicBezTo>
                  <a:cubicBezTo>
                    <a:pt x="20761" y="20450"/>
                    <a:pt x="20761" y="20379"/>
                    <a:pt x="20761" y="20332"/>
                  </a:cubicBezTo>
                  <a:cubicBezTo>
                    <a:pt x="17825" y="18853"/>
                    <a:pt x="15309" y="17397"/>
                    <a:pt x="13212" y="15918"/>
                  </a:cubicBezTo>
                  <a:cubicBezTo>
                    <a:pt x="10485" y="14087"/>
                    <a:pt x="8179" y="12279"/>
                    <a:pt x="6291" y="10424"/>
                  </a:cubicBezTo>
                  <a:cubicBezTo>
                    <a:pt x="4404" y="8593"/>
                    <a:pt x="2936" y="6762"/>
                    <a:pt x="1887" y="4907"/>
                  </a:cubicBezTo>
                  <a:cubicBezTo>
                    <a:pt x="1468" y="3991"/>
                    <a:pt x="1049" y="3076"/>
                    <a:pt x="629" y="2160"/>
                  </a:cubicBezTo>
                  <a:cubicBezTo>
                    <a:pt x="419" y="1432"/>
                    <a:pt x="210" y="728"/>
                    <a:pt x="2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8"/>
                    <a:pt x="210" y="1432"/>
                    <a:pt x="210" y="2160"/>
                  </a:cubicBezTo>
                  <a:cubicBezTo>
                    <a:pt x="629" y="3076"/>
                    <a:pt x="839" y="3991"/>
                    <a:pt x="1468" y="49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09" name="Freeform 28"/>
            <p:cNvSpPr/>
            <p:nvPr/>
          </p:nvSpPr>
          <p:spPr>
            <a:xfrm>
              <a:off x="523067" y="4317258"/>
              <a:ext cx="423436" cy="15806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09" y="14989"/>
                  </a:moveTo>
                  <a:cubicBezTo>
                    <a:pt x="15709" y="17215"/>
                    <a:pt x="18409" y="19440"/>
                    <a:pt x="21600" y="21600"/>
                  </a:cubicBezTo>
                  <a:cubicBezTo>
                    <a:pt x="21600" y="21142"/>
                    <a:pt x="21600" y="20618"/>
                    <a:pt x="21600" y="20160"/>
                  </a:cubicBezTo>
                  <a:cubicBezTo>
                    <a:pt x="21600" y="20095"/>
                    <a:pt x="21600" y="19964"/>
                    <a:pt x="21600" y="19898"/>
                  </a:cubicBezTo>
                  <a:cubicBezTo>
                    <a:pt x="19391" y="18196"/>
                    <a:pt x="17182" y="16495"/>
                    <a:pt x="15218" y="14793"/>
                  </a:cubicBezTo>
                  <a:cubicBezTo>
                    <a:pt x="9327" y="9949"/>
                    <a:pt x="4173" y="4975"/>
                    <a:pt x="0" y="0"/>
                  </a:cubicBezTo>
                  <a:cubicBezTo>
                    <a:pt x="491" y="1375"/>
                    <a:pt x="982" y="2749"/>
                    <a:pt x="1718" y="4124"/>
                  </a:cubicBezTo>
                  <a:cubicBezTo>
                    <a:pt x="5155" y="7789"/>
                    <a:pt x="8836" y="11389"/>
                    <a:pt x="13009" y="1498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10" name="Freeform 29"/>
            <p:cNvSpPr/>
            <p:nvPr/>
          </p:nvSpPr>
          <p:spPr>
            <a:xfrm>
              <a:off x="979074" y="5863468"/>
              <a:ext cx="431100" cy="990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0" y="1565"/>
                  </a:moveTo>
                  <a:cubicBezTo>
                    <a:pt x="960" y="1043"/>
                    <a:pt x="480" y="522"/>
                    <a:pt x="0" y="0"/>
                  </a:cubicBezTo>
                  <a:cubicBezTo>
                    <a:pt x="0" y="939"/>
                    <a:pt x="0" y="1983"/>
                    <a:pt x="240" y="3026"/>
                  </a:cubicBezTo>
                  <a:cubicBezTo>
                    <a:pt x="3360" y="6470"/>
                    <a:pt x="6480" y="9913"/>
                    <a:pt x="10080" y="13252"/>
                  </a:cubicBezTo>
                  <a:cubicBezTo>
                    <a:pt x="12960" y="16070"/>
                    <a:pt x="16080" y="18887"/>
                    <a:pt x="1920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240" y="18783"/>
                    <a:pt x="15120" y="15861"/>
                    <a:pt x="12000" y="12835"/>
                  </a:cubicBezTo>
                  <a:cubicBezTo>
                    <a:pt x="8160" y="9183"/>
                    <a:pt x="4800" y="5322"/>
                    <a:pt x="1440" y="1565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11" name="Freeform 30"/>
            <p:cNvSpPr/>
            <p:nvPr/>
          </p:nvSpPr>
          <p:spPr>
            <a:xfrm>
              <a:off x="494326" y="4365158"/>
              <a:ext cx="551808" cy="22359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70" y="18917"/>
                  </a:moveTo>
                  <a:cubicBezTo>
                    <a:pt x="17468" y="17946"/>
                    <a:pt x="15965" y="16928"/>
                    <a:pt x="14650" y="15911"/>
                  </a:cubicBezTo>
                  <a:cubicBezTo>
                    <a:pt x="10706" y="12997"/>
                    <a:pt x="7701" y="9991"/>
                    <a:pt x="5447" y="6984"/>
                  </a:cubicBezTo>
                  <a:cubicBezTo>
                    <a:pt x="4132" y="5504"/>
                    <a:pt x="3193" y="3978"/>
                    <a:pt x="2442" y="2451"/>
                  </a:cubicBezTo>
                  <a:cubicBezTo>
                    <a:pt x="1690" y="1619"/>
                    <a:pt x="751" y="833"/>
                    <a:pt x="0" y="0"/>
                  </a:cubicBezTo>
                  <a:cubicBezTo>
                    <a:pt x="939" y="2359"/>
                    <a:pt x="2254" y="4718"/>
                    <a:pt x="3944" y="7030"/>
                  </a:cubicBezTo>
                  <a:cubicBezTo>
                    <a:pt x="6198" y="10083"/>
                    <a:pt x="9203" y="13090"/>
                    <a:pt x="12960" y="16050"/>
                  </a:cubicBezTo>
                  <a:cubicBezTo>
                    <a:pt x="14838" y="17484"/>
                    <a:pt x="16904" y="18964"/>
                    <a:pt x="19346" y="20397"/>
                  </a:cubicBezTo>
                  <a:cubicBezTo>
                    <a:pt x="20097" y="20767"/>
                    <a:pt x="20849" y="21184"/>
                    <a:pt x="21600" y="21600"/>
                  </a:cubicBezTo>
                  <a:cubicBezTo>
                    <a:pt x="21412" y="21461"/>
                    <a:pt x="21224" y="21322"/>
                    <a:pt x="21037" y="21184"/>
                  </a:cubicBezTo>
                  <a:cubicBezTo>
                    <a:pt x="20285" y="20444"/>
                    <a:pt x="19534" y="19657"/>
                    <a:pt x="18970" y="18917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12" name="Freeform 31"/>
            <p:cNvSpPr/>
            <p:nvPr/>
          </p:nvSpPr>
          <p:spPr>
            <a:xfrm>
              <a:off x="444311" y="1289983"/>
              <a:ext cx="170725" cy="3027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0" h="21600" extrusionOk="0">
                  <a:moveTo>
                    <a:pt x="9750" y="21600"/>
                  </a:moveTo>
                  <a:cubicBezTo>
                    <a:pt x="8550" y="21191"/>
                    <a:pt x="7950" y="20781"/>
                    <a:pt x="7350" y="20372"/>
                  </a:cubicBezTo>
                  <a:cubicBezTo>
                    <a:pt x="4350" y="18085"/>
                    <a:pt x="2550" y="15833"/>
                    <a:pt x="2550" y="13581"/>
                  </a:cubicBezTo>
                  <a:cubicBezTo>
                    <a:pt x="2550" y="11295"/>
                    <a:pt x="4350" y="9043"/>
                    <a:pt x="7350" y="6756"/>
                  </a:cubicBezTo>
                  <a:cubicBezTo>
                    <a:pt x="8550" y="5630"/>
                    <a:pt x="10350" y="4504"/>
                    <a:pt x="12750" y="3378"/>
                  </a:cubicBezTo>
                  <a:cubicBezTo>
                    <a:pt x="15150" y="2252"/>
                    <a:pt x="17550" y="1126"/>
                    <a:pt x="21150" y="0"/>
                  </a:cubicBezTo>
                  <a:cubicBezTo>
                    <a:pt x="20550" y="0"/>
                    <a:pt x="20550" y="0"/>
                    <a:pt x="20550" y="0"/>
                  </a:cubicBezTo>
                  <a:cubicBezTo>
                    <a:pt x="16950" y="1126"/>
                    <a:pt x="13950" y="2252"/>
                    <a:pt x="11550" y="3378"/>
                  </a:cubicBezTo>
                  <a:cubicBezTo>
                    <a:pt x="9150" y="4504"/>
                    <a:pt x="7350" y="5630"/>
                    <a:pt x="5550" y="6756"/>
                  </a:cubicBezTo>
                  <a:cubicBezTo>
                    <a:pt x="1950" y="9009"/>
                    <a:pt x="150" y="11295"/>
                    <a:pt x="150" y="13581"/>
                  </a:cubicBezTo>
                  <a:cubicBezTo>
                    <a:pt x="-450" y="15731"/>
                    <a:pt x="750" y="17915"/>
                    <a:pt x="3750" y="20099"/>
                  </a:cubicBezTo>
                  <a:cubicBezTo>
                    <a:pt x="5550" y="20576"/>
                    <a:pt x="7350" y="21088"/>
                    <a:pt x="9150" y="21566"/>
                  </a:cubicBezTo>
                  <a:cubicBezTo>
                    <a:pt x="9150" y="21566"/>
                    <a:pt x="9750" y="21600"/>
                    <a:pt x="9750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13" name="Freeform 32"/>
            <p:cNvSpPr/>
            <p:nvPr/>
          </p:nvSpPr>
          <p:spPr>
            <a:xfrm>
              <a:off x="1084453" y="6572387"/>
              <a:ext cx="134120" cy="2816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71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86" y="14644"/>
                    <a:pt x="6943" y="7322"/>
                    <a:pt x="0" y="0"/>
                  </a:cubicBezTo>
                  <a:cubicBezTo>
                    <a:pt x="4629" y="7322"/>
                    <a:pt x="10029" y="14644"/>
                    <a:pt x="16971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14" name="Freeform 33"/>
            <p:cNvSpPr/>
            <p:nvPr/>
          </p:nvSpPr>
          <p:spPr>
            <a:xfrm>
              <a:off x="475166" y="4108415"/>
              <a:ext cx="82390" cy="5115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82" y="10901"/>
                  </a:moveTo>
                  <a:cubicBezTo>
                    <a:pt x="10165" y="14535"/>
                    <a:pt x="16518" y="17966"/>
                    <a:pt x="21600" y="21600"/>
                  </a:cubicBezTo>
                  <a:cubicBezTo>
                    <a:pt x="17788" y="17361"/>
                    <a:pt x="15247" y="13121"/>
                    <a:pt x="12706" y="8882"/>
                  </a:cubicBezTo>
                  <a:cubicBezTo>
                    <a:pt x="12706" y="8882"/>
                    <a:pt x="11435" y="8680"/>
                    <a:pt x="11435" y="8680"/>
                  </a:cubicBezTo>
                  <a:cubicBezTo>
                    <a:pt x="7624" y="5854"/>
                    <a:pt x="3812" y="2826"/>
                    <a:pt x="0" y="0"/>
                  </a:cubicBezTo>
                  <a:cubicBezTo>
                    <a:pt x="0" y="404"/>
                    <a:pt x="0" y="1009"/>
                    <a:pt x="0" y="1615"/>
                  </a:cubicBezTo>
                  <a:cubicBezTo>
                    <a:pt x="1271" y="4643"/>
                    <a:pt x="3812" y="7873"/>
                    <a:pt x="5082" y="10901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15" name="Freeform 34"/>
            <p:cNvSpPr/>
            <p:nvPr/>
          </p:nvSpPr>
          <p:spPr>
            <a:xfrm>
              <a:off x="946501" y="3146585"/>
              <a:ext cx="1410173" cy="27168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8" y="21030"/>
                  </a:moveTo>
                  <a:cubicBezTo>
                    <a:pt x="661" y="19052"/>
                    <a:pt x="1396" y="17037"/>
                    <a:pt x="2571" y="15097"/>
                  </a:cubicBezTo>
                  <a:cubicBezTo>
                    <a:pt x="3747" y="13196"/>
                    <a:pt x="5363" y="11332"/>
                    <a:pt x="7273" y="9583"/>
                  </a:cubicBezTo>
                  <a:cubicBezTo>
                    <a:pt x="9110" y="7796"/>
                    <a:pt x="11314" y="6123"/>
                    <a:pt x="13739" y="4525"/>
                  </a:cubicBezTo>
                  <a:cubicBezTo>
                    <a:pt x="14914" y="3727"/>
                    <a:pt x="16163" y="2928"/>
                    <a:pt x="17486" y="2206"/>
                  </a:cubicBezTo>
                  <a:cubicBezTo>
                    <a:pt x="18147" y="1825"/>
                    <a:pt x="18808" y="1445"/>
                    <a:pt x="19469" y="1065"/>
                  </a:cubicBezTo>
                  <a:cubicBezTo>
                    <a:pt x="20131" y="723"/>
                    <a:pt x="20865" y="342"/>
                    <a:pt x="21600" y="0"/>
                  </a:cubicBezTo>
                  <a:cubicBezTo>
                    <a:pt x="21527" y="0"/>
                    <a:pt x="21527" y="0"/>
                    <a:pt x="21527" y="0"/>
                  </a:cubicBezTo>
                  <a:cubicBezTo>
                    <a:pt x="20792" y="342"/>
                    <a:pt x="20057" y="685"/>
                    <a:pt x="19396" y="1027"/>
                  </a:cubicBezTo>
                  <a:cubicBezTo>
                    <a:pt x="18735" y="1407"/>
                    <a:pt x="18073" y="1787"/>
                    <a:pt x="17412" y="2130"/>
                  </a:cubicBezTo>
                  <a:cubicBezTo>
                    <a:pt x="16016" y="2890"/>
                    <a:pt x="14767" y="3651"/>
                    <a:pt x="13592" y="4449"/>
                  </a:cubicBezTo>
                  <a:cubicBezTo>
                    <a:pt x="11094" y="6046"/>
                    <a:pt x="8890" y="7720"/>
                    <a:pt x="6980" y="9469"/>
                  </a:cubicBezTo>
                  <a:cubicBezTo>
                    <a:pt x="4996" y="11256"/>
                    <a:pt x="3380" y="13120"/>
                    <a:pt x="2204" y="15059"/>
                  </a:cubicBezTo>
                  <a:cubicBezTo>
                    <a:pt x="955" y="16923"/>
                    <a:pt x="220" y="18900"/>
                    <a:pt x="0" y="20877"/>
                  </a:cubicBezTo>
                  <a:cubicBezTo>
                    <a:pt x="220" y="21106"/>
                    <a:pt x="367" y="21334"/>
                    <a:pt x="514" y="21600"/>
                  </a:cubicBezTo>
                  <a:cubicBezTo>
                    <a:pt x="514" y="21410"/>
                    <a:pt x="514" y="21220"/>
                    <a:pt x="588" y="210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16" name="Freeform 35"/>
            <p:cNvSpPr/>
            <p:nvPr/>
          </p:nvSpPr>
          <p:spPr>
            <a:xfrm>
              <a:off x="1046133" y="6601126"/>
              <a:ext cx="120709" cy="2529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336"/>
                    <a:pt x="10368" y="14672"/>
                    <a:pt x="1641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24" y="14672"/>
                    <a:pt x="6912" y="7336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17" name="Freeform 36"/>
            <p:cNvSpPr/>
            <p:nvPr/>
          </p:nvSpPr>
          <p:spPr>
            <a:xfrm>
              <a:off x="946501" y="5897956"/>
              <a:ext cx="137953" cy="674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4596"/>
                    <a:pt x="1490" y="9191"/>
                    <a:pt x="5214" y="13634"/>
                  </a:cubicBezTo>
                  <a:cubicBezTo>
                    <a:pt x="8193" y="15013"/>
                    <a:pt x="10428" y="16545"/>
                    <a:pt x="13407" y="17923"/>
                  </a:cubicBezTo>
                  <a:cubicBezTo>
                    <a:pt x="16386" y="19149"/>
                    <a:pt x="18621" y="20374"/>
                    <a:pt x="21600" y="21600"/>
                  </a:cubicBezTo>
                  <a:cubicBezTo>
                    <a:pt x="20855" y="21294"/>
                    <a:pt x="20855" y="20987"/>
                    <a:pt x="20110" y="20681"/>
                  </a:cubicBezTo>
                  <a:cubicBezTo>
                    <a:pt x="11917" y="15013"/>
                    <a:pt x="7448" y="9191"/>
                    <a:pt x="5959" y="3370"/>
                  </a:cubicBezTo>
                  <a:cubicBezTo>
                    <a:pt x="5214" y="2757"/>
                    <a:pt x="3724" y="2298"/>
                    <a:pt x="2979" y="1685"/>
                  </a:cubicBezTo>
                  <a:cubicBezTo>
                    <a:pt x="1490" y="1072"/>
                    <a:pt x="745" y="460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18" name="Freeform 37"/>
            <p:cNvSpPr/>
            <p:nvPr/>
          </p:nvSpPr>
          <p:spPr>
            <a:xfrm>
              <a:off x="946501" y="5773415"/>
              <a:ext cx="38321" cy="228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700"/>
                  </a:moveTo>
                  <a:cubicBezTo>
                    <a:pt x="2700" y="13050"/>
                    <a:pt x="5400" y="14850"/>
                    <a:pt x="10800" y="16650"/>
                  </a:cubicBezTo>
                  <a:cubicBezTo>
                    <a:pt x="13500" y="18450"/>
                    <a:pt x="18900" y="19800"/>
                    <a:pt x="21600" y="21600"/>
                  </a:cubicBezTo>
                  <a:cubicBezTo>
                    <a:pt x="18900" y="17100"/>
                    <a:pt x="18900" y="12600"/>
                    <a:pt x="18900" y="8550"/>
                  </a:cubicBezTo>
                  <a:cubicBezTo>
                    <a:pt x="13500" y="5400"/>
                    <a:pt x="8100" y="2700"/>
                    <a:pt x="0" y="0"/>
                  </a:cubicBezTo>
                  <a:cubicBezTo>
                    <a:pt x="0" y="450"/>
                    <a:pt x="0" y="1350"/>
                    <a:pt x="0" y="1800"/>
                  </a:cubicBezTo>
                  <a:cubicBezTo>
                    <a:pt x="0" y="4950"/>
                    <a:pt x="0" y="8550"/>
                    <a:pt x="0" y="117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19" name="Freeform 38"/>
            <p:cNvSpPr/>
            <p:nvPr/>
          </p:nvSpPr>
          <p:spPr>
            <a:xfrm>
              <a:off x="979074" y="6323307"/>
              <a:ext cx="210760" cy="530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5449"/>
                  </a:moveTo>
                  <a:cubicBezTo>
                    <a:pt x="3436" y="3697"/>
                    <a:pt x="1964" y="1751"/>
                    <a:pt x="0" y="0"/>
                  </a:cubicBezTo>
                  <a:cubicBezTo>
                    <a:pt x="1473" y="3114"/>
                    <a:pt x="3436" y="6422"/>
                    <a:pt x="5400" y="9535"/>
                  </a:cubicBezTo>
                  <a:cubicBezTo>
                    <a:pt x="5891" y="10119"/>
                    <a:pt x="6382" y="10703"/>
                    <a:pt x="6873" y="11286"/>
                  </a:cubicBezTo>
                  <a:cubicBezTo>
                    <a:pt x="10800" y="14789"/>
                    <a:pt x="14727" y="18292"/>
                    <a:pt x="1914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182" y="17903"/>
                    <a:pt x="13745" y="14011"/>
                    <a:pt x="10800" y="10119"/>
                  </a:cubicBezTo>
                  <a:cubicBezTo>
                    <a:pt x="8836" y="8562"/>
                    <a:pt x="7364" y="7005"/>
                    <a:pt x="5400" y="544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421" name="Rectangle 6"/>
          <p:cNvSpPr/>
          <p:nvPr/>
        </p:nvSpPr>
        <p:spPr>
          <a:xfrm>
            <a:off x="-1" y="0"/>
            <a:ext cx="182882" cy="6858000"/>
          </a:xfrm>
          <a:prstGeom prst="rect">
            <a:avLst/>
          </a:prstGeom>
          <a:solidFill>
            <a:srgbClr val="766F54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22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2589213" y="4800600"/>
            <a:ext cx="8915401" cy="566738"/>
          </a:xfrm>
          <a:prstGeom prst="rect">
            <a:avLst/>
          </a:prstGeom>
        </p:spPr>
        <p:txBody>
          <a:bodyPr anchor="b"/>
          <a:lstStyle>
            <a:lvl1pPr algn="l">
              <a:defRPr sz="240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Текст заголовка</a:t>
            </a:r>
          </a:p>
        </p:txBody>
      </p:sp>
      <p:sp>
        <p:nvSpPr>
          <p:cNvPr id="423" name="Picture Placeholder 2"/>
          <p:cNvSpPr>
            <a:spLocks noGrp="1"/>
          </p:cNvSpPr>
          <p:nvPr>
            <p:ph type="pic" idx="13"/>
          </p:nvPr>
        </p:nvSpPr>
        <p:spPr>
          <a:xfrm>
            <a:off x="2589211" y="634965"/>
            <a:ext cx="8915401" cy="385497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424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2589213" y="5367337"/>
            <a:ext cx="8915401" cy="49371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000"/>
              </a:spcBef>
              <a:buSzTx/>
              <a:buFontTx/>
              <a:buNone/>
              <a:defRPr sz="1200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indent="457200">
              <a:spcBef>
                <a:spcPts val="1000"/>
              </a:spcBef>
              <a:buSzTx/>
              <a:buFontTx/>
              <a:buNone/>
              <a:defRPr sz="1200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indent="914400">
              <a:spcBef>
                <a:spcPts val="1000"/>
              </a:spcBef>
              <a:buSzTx/>
              <a:buFontTx/>
              <a:buNone/>
              <a:defRPr sz="1200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indent="1371600">
              <a:spcBef>
                <a:spcPts val="1000"/>
              </a:spcBef>
              <a:buSzTx/>
              <a:buFontTx/>
              <a:buNone/>
              <a:defRPr sz="1200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indent="1828800">
              <a:spcBef>
                <a:spcPts val="1000"/>
              </a:spcBef>
              <a:buSzTx/>
              <a:buFontTx/>
              <a:buNone/>
              <a:defRPr sz="1200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25" name="Freeform 11"/>
          <p:cNvSpPr/>
          <p:nvPr/>
        </p:nvSpPr>
        <p:spPr>
          <a:xfrm flipV="1">
            <a:off x="-4189" y="4911725"/>
            <a:ext cx="1595613" cy="5072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8" h="21600" extrusionOk="0">
                <a:moveTo>
                  <a:pt x="21472" y="10154"/>
                </a:moveTo>
                <a:lnTo>
                  <a:pt x="18377" y="406"/>
                </a:lnTo>
                <a:cubicBezTo>
                  <a:pt x="18356" y="337"/>
                  <a:pt x="18331" y="272"/>
                  <a:pt x="18310" y="203"/>
                </a:cubicBezTo>
                <a:cubicBezTo>
                  <a:pt x="18247" y="0"/>
                  <a:pt x="18182" y="0"/>
                  <a:pt x="18117" y="0"/>
                </a:cubicBezTo>
                <a:lnTo>
                  <a:pt x="16891" y="0"/>
                </a:lnTo>
                <a:lnTo>
                  <a:pt x="0" y="151"/>
                </a:lnTo>
                <a:cubicBezTo>
                  <a:pt x="19" y="7301"/>
                  <a:pt x="39" y="14450"/>
                  <a:pt x="58" y="21600"/>
                </a:cubicBezTo>
                <a:lnTo>
                  <a:pt x="16891" y="21527"/>
                </a:lnTo>
                <a:lnTo>
                  <a:pt x="18117" y="21527"/>
                </a:lnTo>
                <a:cubicBezTo>
                  <a:pt x="18182" y="21527"/>
                  <a:pt x="18247" y="21324"/>
                  <a:pt x="18310" y="21324"/>
                </a:cubicBezTo>
                <a:cubicBezTo>
                  <a:pt x="18310" y="21120"/>
                  <a:pt x="18377" y="21120"/>
                  <a:pt x="18377" y="21120"/>
                </a:cubicBezTo>
                <a:lnTo>
                  <a:pt x="21472" y="11372"/>
                </a:lnTo>
                <a:cubicBezTo>
                  <a:pt x="21600" y="10966"/>
                  <a:pt x="21600" y="10560"/>
                  <a:pt x="21472" y="10154"/>
                </a:cubicBezTo>
                <a:close/>
              </a:path>
            </a:pathLst>
          </a:custGeom>
          <a:solidFill>
            <a:srgbClr val="A53010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26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924913" y="4978034"/>
            <a:ext cx="386667" cy="375231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E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21" name="Уровень текста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2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подпись">
    <p:bg>
      <p:bgPr>
        <a:gradFill flip="none" rotWithShape="1">
          <a:gsLst>
            <a:gs pos="0">
              <a:srgbClr val="FFFFFF"/>
            </a:gs>
            <a:gs pos="100000">
              <a:srgbClr val="DFE8C4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5" name="Group 22"/>
          <p:cNvGrpSpPr/>
          <p:nvPr/>
        </p:nvGrpSpPr>
        <p:grpSpPr>
          <a:xfrm>
            <a:off x="1" y="228600"/>
            <a:ext cx="2851517" cy="6638629"/>
            <a:chOff x="0" y="0"/>
            <a:chExt cx="2851516" cy="6638628"/>
          </a:xfrm>
        </p:grpSpPr>
        <p:sp>
          <p:nvSpPr>
            <p:cNvPr id="433" name="Freeform 11"/>
            <p:cNvSpPr/>
            <p:nvPr/>
          </p:nvSpPr>
          <p:spPr>
            <a:xfrm>
              <a:off x="-1" y="2346443"/>
              <a:ext cx="100643" cy="626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9636" y="18582"/>
                    <a:pt x="18655" y="15724"/>
                    <a:pt x="16691" y="12706"/>
                  </a:cubicBezTo>
                  <a:cubicBezTo>
                    <a:pt x="10800" y="8576"/>
                    <a:pt x="5891" y="4288"/>
                    <a:pt x="0" y="0"/>
                  </a:cubicBezTo>
                  <a:cubicBezTo>
                    <a:pt x="0" y="5559"/>
                    <a:pt x="0" y="5559"/>
                    <a:pt x="0" y="5559"/>
                  </a:cubicBezTo>
                  <a:cubicBezTo>
                    <a:pt x="5891" y="10165"/>
                    <a:pt x="12764" y="14929"/>
                    <a:pt x="19636" y="19694"/>
                  </a:cubicBezTo>
                  <a:cubicBezTo>
                    <a:pt x="19636" y="20329"/>
                    <a:pt x="20618" y="20965"/>
                    <a:pt x="21600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34" name="Freeform 12"/>
            <p:cNvSpPr/>
            <p:nvPr/>
          </p:nvSpPr>
          <p:spPr>
            <a:xfrm>
              <a:off x="128598" y="2927929"/>
              <a:ext cx="646718" cy="23222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69" y="15000"/>
                  </a:moveTo>
                  <a:cubicBezTo>
                    <a:pt x="15891" y="17229"/>
                    <a:pt x="18514" y="19414"/>
                    <a:pt x="21446" y="21600"/>
                  </a:cubicBezTo>
                  <a:cubicBezTo>
                    <a:pt x="21446" y="21214"/>
                    <a:pt x="21446" y="20871"/>
                    <a:pt x="21600" y="20486"/>
                  </a:cubicBezTo>
                  <a:cubicBezTo>
                    <a:pt x="19131" y="18643"/>
                    <a:pt x="16817" y="16757"/>
                    <a:pt x="14657" y="14871"/>
                  </a:cubicBezTo>
                  <a:cubicBezTo>
                    <a:pt x="8949" y="9986"/>
                    <a:pt x="4166" y="5014"/>
                    <a:pt x="0" y="0"/>
                  </a:cubicBezTo>
                  <a:cubicBezTo>
                    <a:pt x="309" y="857"/>
                    <a:pt x="617" y="1757"/>
                    <a:pt x="926" y="2614"/>
                  </a:cubicBezTo>
                  <a:cubicBezTo>
                    <a:pt x="4629" y="6771"/>
                    <a:pt x="8640" y="10929"/>
                    <a:pt x="13269" y="150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35" name="Freeform 13"/>
            <p:cNvSpPr/>
            <p:nvPr/>
          </p:nvSpPr>
          <p:spPr>
            <a:xfrm>
              <a:off x="806998" y="5218460"/>
              <a:ext cx="609443" cy="1420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9" y="1543"/>
                  </a:moveTo>
                  <a:cubicBezTo>
                    <a:pt x="818" y="1052"/>
                    <a:pt x="327" y="561"/>
                    <a:pt x="0" y="0"/>
                  </a:cubicBezTo>
                  <a:cubicBezTo>
                    <a:pt x="0" y="701"/>
                    <a:pt x="0" y="1332"/>
                    <a:pt x="0" y="2034"/>
                  </a:cubicBezTo>
                  <a:cubicBezTo>
                    <a:pt x="3436" y="5961"/>
                    <a:pt x="7200" y="9818"/>
                    <a:pt x="11127" y="13605"/>
                  </a:cubicBezTo>
                  <a:cubicBezTo>
                    <a:pt x="13909" y="16270"/>
                    <a:pt x="17018" y="18935"/>
                    <a:pt x="20127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491" y="18865"/>
                    <a:pt x="15382" y="16130"/>
                    <a:pt x="12600" y="13325"/>
                  </a:cubicBezTo>
                  <a:cubicBezTo>
                    <a:pt x="8509" y="9468"/>
                    <a:pt x="4745" y="5540"/>
                    <a:pt x="1309" y="1543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36" name="Freeform 14"/>
            <p:cNvSpPr/>
            <p:nvPr/>
          </p:nvSpPr>
          <p:spPr>
            <a:xfrm>
              <a:off x="959824" y="6275199"/>
              <a:ext cx="171465" cy="3634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346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4011" y="14491"/>
                    <a:pt x="7005" y="7382"/>
                    <a:pt x="0" y="0"/>
                  </a:cubicBezTo>
                  <a:cubicBezTo>
                    <a:pt x="4670" y="7382"/>
                    <a:pt x="9924" y="14491"/>
                    <a:pt x="16346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37" name="Freeform 15"/>
            <p:cNvSpPr/>
            <p:nvPr/>
          </p:nvSpPr>
          <p:spPr>
            <a:xfrm>
              <a:off x="100641" y="2972659"/>
              <a:ext cx="821909" cy="3328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58" y="19745"/>
                  </a:moveTo>
                  <a:cubicBezTo>
                    <a:pt x="17596" y="18489"/>
                    <a:pt x="15775" y="17232"/>
                    <a:pt x="14076" y="15976"/>
                  </a:cubicBezTo>
                  <a:cubicBezTo>
                    <a:pt x="10193" y="13074"/>
                    <a:pt x="7160" y="10082"/>
                    <a:pt x="4854" y="7060"/>
                  </a:cubicBezTo>
                  <a:cubicBezTo>
                    <a:pt x="3519" y="5235"/>
                    <a:pt x="2427" y="3381"/>
                    <a:pt x="1456" y="1526"/>
                  </a:cubicBezTo>
                  <a:cubicBezTo>
                    <a:pt x="971" y="1017"/>
                    <a:pt x="485" y="509"/>
                    <a:pt x="0" y="0"/>
                  </a:cubicBezTo>
                  <a:cubicBezTo>
                    <a:pt x="971" y="2363"/>
                    <a:pt x="2306" y="4757"/>
                    <a:pt x="4004" y="7090"/>
                  </a:cubicBezTo>
                  <a:cubicBezTo>
                    <a:pt x="6189" y="10142"/>
                    <a:pt x="9222" y="13134"/>
                    <a:pt x="12984" y="16065"/>
                  </a:cubicBezTo>
                  <a:cubicBezTo>
                    <a:pt x="14926" y="17531"/>
                    <a:pt x="17110" y="18967"/>
                    <a:pt x="19416" y="20373"/>
                  </a:cubicBezTo>
                  <a:cubicBezTo>
                    <a:pt x="20144" y="20792"/>
                    <a:pt x="20872" y="21181"/>
                    <a:pt x="21600" y="21600"/>
                  </a:cubicBezTo>
                  <a:cubicBezTo>
                    <a:pt x="21357" y="21450"/>
                    <a:pt x="21236" y="21331"/>
                    <a:pt x="21115" y="21181"/>
                  </a:cubicBezTo>
                  <a:cubicBezTo>
                    <a:pt x="20508" y="20702"/>
                    <a:pt x="20022" y="20224"/>
                    <a:pt x="19658" y="19745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38" name="Freeform 16"/>
            <p:cNvSpPr/>
            <p:nvPr/>
          </p:nvSpPr>
          <p:spPr>
            <a:xfrm>
              <a:off x="26126" y="0"/>
              <a:ext cx="102473" cy="29279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5" h="21600" extrusionOk="0">
                  <a:moveTo>
                    <a:pt x="9565" y="19627"/>
                  </a:moveTo>
                  <a:cubicBezTo>
                    <a:pt x="10505" y="19763"/>
                    <a:pt x="10505" y="19899"/>
                    <a:pt x="10505" y="20035"/>
                  </a:cubicBezTo>
                  <a:cubicBezTo>
                    <a:pt x="13322" y="20511"/>
                    <a:pt x="17078" y="20988"/>
                    <a:pt x="19896" y="21498"/>
                  </a:cubicBezTo>
                  <a:cubicBezTo>
                    <a:pt x="19896" y="21532"/>
                    <a:pt x="19896" y="21566"/>
                    <a:pt x="20835" y="21600"/>
                  </a:cubicBezTo>
                  <a:cubicBezTo>
                    <a:pt x="18957" y="20920"/>
                    <a:pt x="17078" y="20273"/>
                    <a:pt x="15200" y="19593"/>
                  </a:cubicBezTo>
                  <a:cubicBezTo>
                    <a:pt x="7687" y="16123"/>
                    <a:pt x="3931" y="12654"/>
                    <a:pt x="3931" y="9150"/>
                  </a:cubicBezTo>
                  <a:cubicBezTo>
                    <a:pt x="4870" y="6089"/>
                    <a:pt x="7687" y="3061"/>
                    <a:pt x="13322" y="0"/>
                  </a:cubicBezTo>
                  <a:cubicBezTo>
                    <a:pt x="10505" y="0"/>
                    <a:pt x="10505" y="0"/>
                    <a:pt x="10505" y="0"/>
                  </a:cubicBezTo>
                  <a:cubicBezTo>
                    <a:pt x="3931" y="3027"/>
                    <a:pt x="1113" y="6089"/>
                    <a:pt x="174" y="9150"/>
                  </a:cubicBezTo>
                  <a:cubicBezTo>
                    <a:pt x="-765" y="12654"/>
                    <a:pt x="2052" y="16123"/>
                    <a:pt x="9565" y="19627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39" name="Freeform 17"/>
            <p:cNvSpPr/>
            <p:nvPr/>
          </p:nvSpPr>
          <p:spPr>
            <a:xfrm>
              <a:off x="78276" y="2715463"/>
              <a:ext cx="78278" cy="4938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541" y="3836"/>
                    <a:pt x="3812" y="7469"/>
                    <a:pt x="6353" y="11305"/>
                  </a:cubicBezTo>
                  <a:cubicBezTo>
                    <a:pt x="11435" y="14736"/>
                    <a:pt x="16518" y="18168"/>
                    <a:pt x="21600" y="21600"/>
                  </a:cubicBezTo>
                  <a:cubicBezTo>
                    <a:pt x="19059" y="17563"/>
                    <a:pt x="16518" y="13323"/>
                    <a:pt x="13976" y="9286"/>
                  </a:cubicBezTo>
                  <a:cubicBezTo>
                    <a:pt x="12706" y="9084"/>
                    <a:pt x="12706" y="8882"/>
                    <a:pt x="12706" y="8680"/>
                  </a:cubicBezTo>
                  <a:cubicBezTo>
                    <a:pt x="8894" y="5652"/>
                    <a:pt x="3812" y="2826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40" name="Freeform 18"/>
            <p:cNvSpPr/>
            <p:nvPr/>
          </p:nvSpPr>
          <p:spPr>
            <a:xfrm>
              <a:off x="769723" y="5250144"/>
              <a:ext cx="190102" cy="1025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3016"/>
                    <a:pt x="1054" y="6032"/>
                    <a:pt x="2634" y="9049"/>
                  </a:cubicBezTo>
                  <a:cubicBezTo>
                    <a:pt x="4215" y="11384"/>
                    <a:pt x="6322" y="13816"/>
                    <a:pt x="8956" y="16151"/>
                  </a:cubicBezTo>
                  <a:cubicBezTo>
                    <a:pt x="10010" y="16735"/>
                    <a:pt x="11590" y="17319"/>
                    <a:pt x="12644" y="17903"/>
                  </a:cubicBezTo>
                  <a:cubicBezTo>
                    <a:pt x="15805" y="19168"/>
                    <a:pt x="18439" y="20335"/>
                    <a:pt x="21600" y="21600"/>
                  </a:cubicBezTo>
                  <a:cubicBezTo>
                    <a:pt x="21073" y="21308"/>
                    <a:pt x="20546" y="20919"/>
                    <a:pt x="20020" y="20627"/>
                  </a:cubicBezTo>
                  <a:cubicBezTo>
                    <a:pt x="13698" y="16735"/>
                    <a:pt x="9483" y="12843"/>
                    <a:pt x="6849" y="8951"/>
                  </a:cubicBezTo>
                  <a:cubicBezTo>
                    <a:pt x="5795" y="6616"/>
                    <a:pt x="4741" y="4378"/>
                    <a:pt x="4215" y="2141"/>
                  </a:cubicBezTo>
                  <a:cubicBezTo>
                    <a:pt x="4215" y="2043"/>
                    <a:pt x="3688" y="1946"/>
                    <a:pt x="3688" y="1751"/>
                  </a:cubicBezTo>
                  <a:cubicBezTo>
                    <a:pt x="2634" y="1168"/>
                    <a:pt x="1054" y="584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41" name="Freeform 19"/>
            <p:cNvSpPr/>
            <p:nvPr/>
          </p:nvSpPr>
          <p:spPr>
            <a:xfrm>
              <a:off x="775314" y="1170426"/>
              <a:ext cx="2076203" cy="40480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6" y="21010"/>
                  </a:moveTo>
                  <a:cubicBezTo>
                    <a:pt x="480" y="18992"/>
                    <a:pt x="1248" y="17000"/>
                    <a:pt x="2400" y="15081"/>
                  </a:cubicBezTo>
                  <a:cubicBezTo>
                    <a:pt x="3600" y="13162"/>
                    <a:pt x="5232" y="11317"/>
                    <a:pt x="7152" y="9545"/>
                  </a:cubicBezTo>
                  <a:cubicBezTo>
                    <a:pt x="9072" y="7774"/>
                    <a:pt x="11280" y="6101"/>
                    <a:pt x="13680" y="4502"/>
                  </a:cubicBezTo>
                  <a:cubicBezTo>
                    <a:pt x="14880" y="3715"/>
                    <a:pt x="16176" y="2928"/>
                    <a:pt x="17472" y="2190"/>
                  </a:cubicBezTo>
                  <a:cubicBezTo>
                    <a:pt x="18144" y="1821"/>
                    <a:pt x="18816" y="1427"/>
                    <a:pt x="19488" y="1082"/>
                  </a:cubicBezTo>
                  <a:cubicBezTo>
                    <a:pt x="20208" y="713"/>
                    <a:pt x="20880" y="369"/>
                    <a:pt x="21600" y="25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0832" y="344"/>
                    <a:pt x="20160" y="689"/>
                    <a:pt x="19440" y="1058"/>
                  </a:cubicBezTo>
                  <a:cubicBezTo>
                    <a:pt x="18768" y="1402"/>
                    <a:pt x="18096" y="1771"/>
                    <a:pt x="17424" y="2165"/>
                  </a:cubicBezTo>
                  <a:cubicBezTo>
                    <a:pt x="16080" y="2903"/>
                    <a:pt x="14784" y="3666"/>
                    <a:pt x="13584" y="4453"/>
                  </a:cubicBezTo>
                  <a:cubicBezTo>
                    <a:pt x="11136" y="6052"/>
                    <a:pt x="8880" y="7725"/>
                    <a:pt x="6960" y="9496"/>
                  </a:cubicBezTo>
                  <a:cubicBezTo>
                    <a:pt x="4992" y="11243"/>
                    <a:pt x="3360" y="13113"/>
                    <a:pt x="2160" y="15031"/>
                  </a:cubicBezTo>
                  <a:cubicBezTo>
                    <a:pt x="912" y="16975"/>
                    <a:pt x="144" y="18968"/>
                    <a:pt x="0" y="21010"/>
                  </a:cubicBezTo>
                  <a:cubicBezTo>
                    <a:pt x="0" y="21059"/>
                    <a:pt x="0" y="21083"/>
                    <a:pt x="0" y="21133"/>
                  </a:cubicBezTo>
                  <a:cubicBezTo>
                    <a:pt x="96" y="21280"/>
                    <a:pt x="192" y="21452"/>
                    <a:pt x="336" y="21600"/>
                  </a:cubicBezTo>
                  <a:cubicBezTo>
                    <a:pt x="336" y="21403"/>
                    <a:pt x="336" y="21206"/>
                    <a:pt x="336" y="2101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42" name="Freeform 20"/>
            <p:cNvSpPr/>
            <p:nvPr/>
          </p:nvSpPr>
          <p:spPr>
            <a:xfrm>
              <a:off x="922549" y="6301291"/>
              <a:ext cx="162147" cy="337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101"/>
                    <a:pt x="9874" y="14499"/>
                    <a:pt x="1604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4194" y="14499"/>
                    <a:pt x="6789" y="7101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43" name="Freeform 21"/>
            <p:cNvSpPr/>
            <p:nvPr/>
          </p:nvSpPr>
          <p:spPr>
            <a:xfrm>
              <a:off x="769723" y="5130865"/>
              <a:ext cx="37276" cy="221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19800"/>
                  </a:moveTo>
                  <a:cubicBezTo>
                    <a:pt x="18900" y="20700"/>
                    <a:pt x="21600" y="21150"/>
                    <a:pt x="21600" y="21600"/>
                  </a:cubicBezTo>
                  <a:cubicBezTo>
                    <a:pt x="21600" y="17100"/>
                    <a:pt x="21600" y="13050"/>
                    <a:pt x="21600" y="8550"/>
                  </a:cubicBezTo>
                  <a:cubicBezTo>
                    <a:pt x="13500" y="5850"/>
                    <a:pt x="8100" y="2700"/>
                    <a:pt x="2700" y="0"/>
                  </a:cubicBezTo>
                  <a:cubicBezTo>
                    <a:pt x="0" y="4050"/>
                    <a:pt x="0" y="7650"/>
                    <a:pt x="0" y="11700"/>
                  </a:cubicBezTo>
                  <a:cubicBezTo>
                    <a:pt x="5400" y="14400"/>
                    <a:pt x="13500" y="17100"/>
                    <a:pt x="18900" y="198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44" name="Freeform 22"/>
            <p:cNvSpPr/>
            <p:nvPr/>
          </p:nvSpPr>
          <p:spPr>
            <a:xfrm>
              <a:off x="849863" y="6016138"/>
              <a:ext cx="238559" cy="622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08" y="2880"/>
                  </a:moveTo>
                  <a:cubicBezTo>
                    <a:pt x="2077" y="1920"/>
                    <a:pt x="831" y="960"/>
                    <a:pt x="0" y="0"/>
                  </a:cubicBezTo>
                  <a:cubicBezTo>
                    <a:pt x="1246" y="2560"/>
                    <a:pt x="2908" y="5120"/>
                    <a:pt x="4985" y="7680"/>
                  </a:cubicBezTo>
                  <a:cubicBezTo>
                    <a:pt x="5400" y="8480"/>
                    <a:pt x="5815" y="9120"/>
                    <a:pt x="6646" y="9920"/>
                  </a:cubicBezTo>
                  <a:cubicBezTo>
                    <a:pt x="11215" y="13760"/>
                    <a:pt x="16200" y="17760"/>
                    <a:pt x="2118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031" y="17440"/>
                    <a:pt x="13292" y="13280"/>
                    <a:pt x="9969" y="8960"/>
                  </a:cubicBezTo>
                  <a:cubicBezTo>
                    <a:pt x="7477" y="6880"/>
                    <a:pt x="5400" y="4960"/>
                    <a:pt x="2908" y="288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grpSp>
        <p:nvGrpSpPr>
          <p:cNvPr id="458" name="Group 9"/>
          <p:cNvGrpSpPr/>
          <p:nvPr/>
        </p:nvGrpSpPr>
        <p:grpSpPr>
          <a:xfrm>
            <a:off x="27221" y="-786"/>
            <a:ext cx="2356675" cy="6854040"/>
            <a:chOff x="0" y="0"/>
            <a:chExt cx="2356673" cy="6854039"/>
          </a:xfrm>
        </p:grpSpPr>
        <p:sp>
          <p:nvSpPr>
            <p:cNvPr id="446" name="Freeform 27"/>
            <p:cNvSpPr/>
            <p:nvPr/>
          </p:nvSpPr>
          <p:spPr>
            <a:xfrm>
              <a:off x="0" y="-1"/>
              <a:ext cx="494327" cy="4401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8" y="4930"/>
                  </a:moveTo>
                  <a:cubicBezTo>
                    <a:pt x="2307" y="6762"/>
                    <a:pt x="3565" y="8617"/>
                    <a:pt x="5452" y="10448"/>
                  </a:cubicBezTo>
                  <a:cubicBezTo>
                    <a:pt x="7130" y="12279"/>
                    <a:pt x="9227" y="14110"/>
                    <a:pt x="11953" y="15942"/>
                  </a:cubicBezTo>
                  <a:cubicBezTo>
                    <a:pt x="14470" y="17773"/>
                    <a:pt x="17616" y="19581"/>
                    <a:pt x="21181" y="21389"/>
                  </a:cubicBezTo>
                  <a:cubicBezTo>
                    <a:pt x="21390" y="21459"/>
                    <a:pt x="21600" y="21530"/>
                    <a:pt x="21600" y="21600"/>
                  </a:cubicBezTo>
                  <a:cubicBezTo>
                    <a:pt x="21390" y="21248"/>
                    <a:pt x="20971" y="20872"/>
                    <a:pt x="20761" y="20520"/>
                  </a:cubicBezTo>
                  <a:cubicBezTo>
                    <a:pt x="20761" y="20450"/>
                    <a:pt x="20761" y="20379"/>
                    <a:pt x="20761" y="20332"/>
                  </a:cubicBezTo>
                  <a:cubicBezTo>
                    <a:pt x="17825" y="18853"/>
                    <a:pt x="15309" y="17397"/>
                    <a:pt x="13212" y="15918"/>
                  </a:cubicBezTo>
                  <a:cubicBezTo>
                    <a:pt x="10485" y="14087"/>
                    <a:pt x="8179" y="12279"/>
                    <a:pt x="6291" y="10424"/>
                  </a:cubicBezTo>
                  <a:cubicBezTo>
                    <a:pt x="4404" y="8593"/>
                    <a:pt x="2936" y="6762"/>
                    <a:pt x="1887" y="4907"/>
                  </a:cubicBezTo>
                  <a:cubicBezTo>
                    <a:pt x="1468" y="3991"/>
                    <a:pt x="1049" y="3076"/>
                    <a:pt x="629" y="2160"/>
                  </a:cubicBezTo>
                  <a:cubicBezTo>
                    <a:pt x="419" y="1432"/>
                    <a:pt x="210" y="728"/>
                    <a:pt x="2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8"/>
                    <a:pt x="210" y="1432"/>
                    <a:pt x="210" y="2160"/>
                  </a:cubicBezTo>
                  <a:cubicBezTo>
                    <a:pt x="629" y="3076"/>
                    <a:pt x="839" y="3991"/>
                    <a:pt x="1468" y="49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47" name="Freeform 28"/>
            <p:cNvSpPr/>
            <p:nvPr/>
          </p:nvSpPr>
          <p:spPr>
            <a:xfrm>
              <a:off x="523067" y="4317258"/>
              <a:ext cx="423436" cy="15806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09" y="14989"/>
                  </a:moveTo>
                  <a:cubicBezTo>
                    <a:pt x="15709" y="17215"/>
                    <a:pt x="18409" y="19440"/>
                    <a:pt x="21600" y="21600"/>
                  </a:cubicBezTo>
                  <a:cubicBezTo>
                    <a:pt x="21600" y="21142"/>
                    <a:pt x="21600" y="20618"/>
                    <a:pt x="21600" y="20160"/>
                  </a:cubicBezTo>
                  <a:cubicBezTo>
                    <a:pt x="21600" y="20095"/>
                    <a:pt x="21600" y="19964"/>
                    <a:pt x="21600" y="19898"/>
                  </a:cubicBezTo>
                  <a:cubicBezTo>
                    <a:pt x="19391" y="18196"/>
                    <a:pt x="17182" y="16495"/>
                    <a:pt x="15218" y="14793"/>
                  </a:cubicBezTo>
                  <a:cubicBezTo>
                    <a:pt x="9327" y="9949"/>
                    <a:pt x="4173" y="4975"/>
                    <a:pt x="0" y="0"/>
                  </a:cubicBezTo>
                  <a:cubicBezTo>
                    <a:pt x="491" y="1375"/>
                    <a:pt x="982" y="2749"/>
                    <a:pt x="1718" y="4124"/>
                  </a:cubicBezTo>
                  <a:cubicBezTo>
                    <a:pt x="5155" y="7789"/>
                    <a:pt x="8836" y="11389"/>
                    <a:pt x="13009" y="1498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48" name="Freeform 29"/>
            <p:cNvSpPr/>
            <p:nvPr/>
          </p:nvSpPr>
          <p:spPr>
            <a:xfrm>
              <a:off x="979074" y="5863468"/>
              <a:ext cx="431100" cy="990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0" y="1565"/>
                  </a:moveTo>
                  <a:cubicBezTo>
                    <a:pt x="960" y="1043"/>
                    <a:pt x="480" y="522"/>
                    <a:pt x="0" y="0"/>
                  </a:cubicBezTo>
                  <a:cubicBezTo>
                    <a:pt x="0" y="939"/>
                    <a:pt x="0" y="1983"/>
                    <a:pt x="240" y="3026"/>
                  </a:cubicBezTo>
                  <a:cubicBezTo>
                    <a:pt x="3360" y="6470"/>
                    <a:pt x="6480" y="9913"/>
                    <a:pt x="10080" y="13252"/>
                  </a:cubicBezTo>
                  <a:cubicBezTo>
                    <a:pt x="12960" y="16070"/>
                    <a:pt x="16080" y="18887"/>
                    <a:pt x="1920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240" y="18783"/>
                    <a:pt x="15120" y="15861"/>
                    <a:pt x="12000" y="12835"/>
                  </a:cubicBezTo>
                  <a:cubicBezTo>
                    <a:pt x="8160" y="9183"/>
                    <a:pt x="4800" y="5322"/>
                    <a:pt x="1440" y="1565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49" name="Freeform 30"/>
            <p:cNvSpPr/>
            <p:nvPr/>
          </p:nvSpPr>
          <p:spPr>
            <a:xfrm>
              <a:off x="494326" y="4365158"/>
              <a:ext cx="551808" cy="22359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70" y="18917"/>
                  </a:moveTo>
                  <a:cubicBezTo>
                    <a:pt x="17468" y="17946"/>
                    <a:pt x="15965" y="16928"/>
                    <a:pt x="14650" y="15911"/>
                  </a:cubicBezTo>
                  <a:cubicBezTo>
                    <a:pt x="10706" y="12997"/>
                    <a:pt x="7701" y="9991"/>
                    <a:pt x="5447" y="6984"/>
                  </a:cubicBezTo>
                  <a:cubicBezTo>
                    <a:pt x="4132" y="5504"/>
                    <a:pt x="3193" y="3978"/>
                    <a:pt x="2442" y="2451"/>
                  </a:cubicBezTo>
                  <a:cubicBezTo>
                    <a:pt x="1690" y="1619"/>
                    <a:pt x="751" y="833"/>
                    <a:pt x="0" y="0"/>
                  </a:cubicBezTo>
                  <a:cubicBezTo>
                    <a:pt x="939" y="2359"/>
                    <a:pt x="2254" y="4718"/>
                    <a:pt x="3944" y="7030"/>
                  </a:cubicBezTo>
                  <a:cubicBezTo>
                    <a:pt x="6198" y="10083"/>
                    <a:pt x="9203" y="13090"/>
                    <a:pt x="12960" y="16050"/>
                  </a:cubicBezTo>
                  <a:cubicBezTo>
                    <a:pt x="14838" y="17484"/>
                    <a:pt x="16904" y="18964"/>
                    <a:pt x="19346" y="20397"/>
                  </a:cubicBezTo>
                  <a:cubicBezTo>
                    <a:pt x="20097" y="20767"/>
                    <a:pt x="20849" y="21184"/>
                    <a:pt x="21600" y="21600"/>
                  </a:cubicBezTo>
                  <a:cubicBezTo>
                    <a:pt x="21412" y="21461"/>
                    <a:pt x="21224" y="21322"/>
                    <a:pt x="21037" y="21184"/>
                  </a:cubicBezTo>
                  <a:cubicBezTo>
                    <a:pt x="20285" y="20444"/>
                    <a:pt x="19534" y="19657"/>
                    <a:pt x="18970" y="18917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50" name="Freeform 31"/>
            <p:cNvSpPr/>
            <p:nvPr/>
          </p:nvSpPr>
          <p:spPr>
            <a:xfrm>
              <a:off x="444311" y="1289983"/>
              <a:ext cx="170725" cy="3027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0" h="21600" extrusionOk="0">
                  <a:moveTo>
                    <a:pt x="9750" y="21600"/>
                  </a:moveTo>
                  <a:cubicBezTo>
                    <a:pt x="8550" y="21191"/>
                    <a:pt x="7950" y="20781"/>
                    <a:pt x="7350" y="20372"/>
                  </a:cubicBezTo>
                  <a:cubicBezTo>
                    <a:pt x="4350" y="18085"/>
                    <a:pt x="2550" y="15833"/>
                    <a:pt x="2550" y="13581"/>
                  </a:cubicBezTo>
                  <a:cubicBezTo>
                    <a:pt x="2550" y="11295"/>
                    <a:pt x="4350" y="9043"/>
                    <a:pt x="7350" y="6756"/>
                  </a:cubicBezTo>
                  <a:cubicBezTo>
                    <a:pt x="8550" y="5630"/>
                    <a:pt x="10350" y="4504"/>
                    <a:pt x="12750" y="3378"/>
                  </a:cubicBezTo>
                  <a:cubicBezTo>
                    <a:pt x="15150" y="2252"/>
                    <a:pt x="17550" y="1126"/>
                    <a:pt x="21150" y="0"/>
                  </a:cubicBezTo>
                  <a:cubicBezTo>
                    <a:pt x="20550" y="0"/>
                    <a:pt x="20550" y="0"/>
                    <a:pt x="20550" y="0"/>
                  </a:cubicBezTo>
                  <a:cubicBezTo>
                    <a:pt x="16950" y="1126"/>
                    <a:pt x="13950" y="2252"/>
                    <a:pt x="11550" y="3378"/>
                  </a:cubicBezTo>
                  <a:cubicBezTo>
                    <a:pt x="9150" y="4504"/>
                    <a:pt x="7350" y="5630"/>
                    <a:pt x="5550" y="6756"/>
                  </a:cubicBezTo>
                  <a:cubicBezTo>
                    <a:pt x="1950" y="9009"/>
                    <a:pt x="150" y="11295"/>
                    <a:pt x="150" y="13581"/>
                  </a:cubicBezTo>
                  <a:cubicBezTo>
                    <a:pt x="-450" y="15731"/>
                    <a:pt x="750" y="17915"/>
                    <a:pt x="3750" y="20099"/>
                  </a:cubicBezTo>
                  <a:cubicBezTo>
                    <a:pt x="5550" y="20576"/>
                    <a:pt x="7350" y="21088"/>
                    <a:pt x="9150" y="21566"/>
                  </a:cubicBezTo>
                  <a:cubicBezTo>
                    <a:pt x="9150" y="21566"/>
                    <a:pt x="9750" y="21600"/>
                    <a:pt x="9750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51" name="Freeform 32"/>
            <p:cNvSpPr/>
            <p:nvPr/>
          </p:nvSpPr>
          <p:spPr>
            <a:xfrm>
              <a:off x="1084453" y="6572387"/>
              <a:ext cx="134120" cy="2816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71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86" y="14644"/>
                    <a:pt x="6943" y="7322"/>
                    <a:pt x="0" y="0"/>
                  </a:cubicBezTo>
                  <a:cubicBezTo>
                    <a:pt x="4629" y="7322"/>
                    <a:pt x="10029" y="14644"/>
                    <a:pt x="16971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52" name="Freeform 33"/>
            <p:cNvSpPr/>
            <p:nvPr/>
          </p:nvSpPr>
          <p:spPr>
            <a:xfrm>
              <a:off x="475166" y="4108415"/>
              <a:ext cx="82390" cy="5115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82" y="10901"/>
                  </a:moveTo>
                  <a:cubicBezTo>
                    <a:pt x="10165" y="14535"/>
                    <a:pt x="16518" y="17966"/>
                    <a:pt x="21600" y="21600"/>
                  </a:cubicBezTo>
                  <a:cubicBezTo>
                    <a:pt x="17788" y="17361"/>
                    <a:pt x="15247" y="13121"/>
                    <a:pt x="12706" y="8882"/>
                  </a:cubicBezTo>
                  <a:cubicBezTo>
                    <a:pt x="12706" y="8882"/>
                    <a:pt x="11435" y="8680"/>
                    <a:pt x="11435" y="8680"/>
                  </a:cubicBezTo>
                  <a:cubicBezTo>
                    <a:pt x="7624" y="5854"/>
                    <a:pt x="3812" y="2826"/>
                    <a:pt x="0" y="0"/>
                  </a:cubicBezTo>
                  <a:cubicBezTo>
                    <a:pt x="0" y="404"/>
                    <a:pt x="0" y="1009"/>
                    <a:pt x="0" y="1615"/>
                  </a:cubicBezTo>
                  <a:cubicBezTo>
                    <a:pt x="1271" y="4643"/>
                    <a:pt x="3812" y="7873"/>
                    <a:pt x="5082" y="10901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53" name="Freeform 34"/>
            <p:cNvSpPr/>
            <p:nvPr/>
          </p:nvSpPr>
          <p:spPr>
            <a:xfrm>
              <a:off x="946501" y="3146585"/>
              <a:ext cx="1410173" cy="27168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8" y="21030"/>
                  </a:moveTo>
                  <a:cubicBezTo>
                    <a:pt x="661" y="19052"/>
                    <a:pt x="1396" y="17037"/>
                    <a:pt x="2571" y="15097"/>
                  </a:cubicBezTo>
                  <a:cubicBezTo>
                    <a:pt x="3747" y="13196"/>
                    <a:pt x="5363" y="11332"/>
                    <a:pt x="7273" y="9583"/>
                  </a:cubicBezTo>
                  <a:cubicBezTo>
                    <a:pt x="9110" y="7796"/>
                    <a:pt x="11314" y="6123"/>
                    <a:pt x="13739" y="4525"/>
                  </a:cubicBezTo>
                  <a:cubicBezTo>
                    <a:pt x="14914" y="3727"/>
                    <a:pt x="16163" y="2928"/>
                    <a:pt x="17486" y="2206"/>
                  </a:cubicBezTo>
                  <a:cubicBezTo>
                    <a:pt x="18147" y="1825"/>
                    <a:pt x="18808" y="1445"/>
                    <a:pt x="19469" y="1065"/>
                  </a:cubicBezTo>
                  <a:cubicBezTo>
                    <a:pt x="20131" y="723"/>
                    <a:pt x="20865" y="342"/>
                    <a:pt x="21600" y="0"/>
                  </a:cubicBezTo>
                  <a:cubicBezTo>
                    <a:pt x="21527" y="0"/>
                    <a:pt x="21527" y="0"/>
                    <a:pt x="21527" y="0"/>
                  </a:cubicBezTo>
                  <a:cubicBezTo>
                    <a:pt x="20792" y="342"/>
                    <a:pt x="20057" y="685"/>
                    <a:pt x="19396" y="1027"/>
                  </a:cubicBezTo>
                  <a:cubicBezTo>
                    <a:pt x="18735" y="1407"/>
                    <a:pt x="18073" y="1787"/>
                    <a:pt x="17412" y="2130"/>
                  </a:cubicBezTo>
                  <a:cubicBezTo>
                    <a:pt x="16016" y="2890"/>
                    <a:pt x="14767" y="3651"/>
                    <a:pt x="13592" y="4449"/>
                  </a:cubicBezTo>
                  <a:cubicBezTo>
                    <a:pt x="11094" y="6046"/>
                    <a:pt x="8890" y="7720"/>
                    <a:pt x="6980" y="9469"/>
                  </a:cubicBezTo>
                  <a:cubicBezTo>
                    <a:pt x="4996" y="11256"/>
                    <a:pt x="3380" y="13120"/>
                    <a:pt x="2204" y="15059"/>
                  </a:cubicBezTo>
                  <a:cubicBezTo>
                    <a:pt x="955" y="16923"/>
                    <a:pt x="220" y="18900"/>
                    <a:pt x="0" y="20877"/>
                  </a:cubicBezTo>
                  <a:cubicBezTo>
                    <a:pt x="220" y="21106"/>
                    <a:pt x="367" y="21334"/>
                    <a:pt x="514" y="21600"/>
                  </a:cubicBezTo>
                  <a:cubicBezTo>
                    <a:pt x="514" y="21410"/>
                    <a:pt x="514" y="21220"/>
                    <a:pt x="588" y="210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54" name="Freeform 35"/>
            <p:cNvSpPr/>
            <p:nvPr/>
          </p:nvSpPr>
          <p:spPr>
            <a:xfrm>
              <a:off x="1046133" y="6601126"/>
              <a:ext cx="120709" cy="2529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336"/>
                    <a:pt x="10368" y="14672"/>
                    <a:pt x="1641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24" y="14672"/>
                    <a:pt x="6912" y="7336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55" name="Freeform 36"/>
            <p:cNvSpPr/>
            <p:nvPr/>
          </p:nvSpPr>
          <p:spPr>
            <a:xfrm>
              <a:off x="946501" y="5897956"/>
              <a:ext cx="137953" cy="674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4596"/>
                    <a:pt x="1490" y="9191"/>
                    <a:pt x="5214" y="13634"/>
                  </a:cubicBezTo>
                  <a:cubicBezTo>
                    <a:pt x="8193" y="15013"/>
                    <a:pt x="10428" y="16545"/>
                    <a:pt x="13407" y="17923"/>
                  </a:cubicBezTo>
                  <a:cubicBezTo>
                    <a:pt x="16386" y="19149"/>
                    <a:pt x="18621" y="20374"/>
                    <a:pt x="21600" y="21600"/>
                  </a:cubicBezTo>
                  <a:cubicBezTo>
                    <a:pt x="20855" y="21294"/>
                    <a:pt x="20855" y="20987"/>
                    <a:pt x="20110" y="20681"/>
                  </a:cubicBezTo>
                  <a:cubicBezTo>
                    <a:pt x="11917" y="15013"/>
                    <a:pt x="7448" y="9191"/>
                    <a:pt x="5959" y="3370"/>
                  </a:cubicBezTo>
                  <a:cubicBezTo>
                    <a:pt x="5214" y="2757"/>
                    <a:pt x="3724" y="2298"/>
                    <a:pt x="2979" y="1685"/>
                  </a:cubicBezTo>
                  <a:cubicBezTo>
                    <a:pt x="1490" y="1072"/>
                    <a:pt x="745" y="460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56" name="Freeform 37"/>
            <p:cNvSpPr/>
            <p:nvPr/>
          </p:nvSpPr>
          <p:spPr>
            <a:xfrm>
              <a:off x="946501" y="5773415"/>
              <a:ext cx="38321" cy="228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700"/>
                  </a:moveTo>
                  <a:cubicBezTo>
                    <a:pt x="2700" y="13050"/>
                    <a:pt x="5400" y="14850"/>
                    <a:pt x="10800" y="16650"/>
                  </a:cubicBezTo>
                  <a:cubicBezTo>
                    <a:pt x="13500" y="18450"/>
                    <a:pt x="18900" y="19800"/>
                    <a:pt x="21600" y="21600"/>
                  </a:cubicBezTo>
                  <a:cubicBezTo>
                    <a:pt x="18900" y="17100"/>
                    <a:pt x="18900" y="12600"/>
                    <a:pt x="18900" y="8550"/>
                  </a:cubicBezTo>
                  <a:cubicBezTo>
                    <a:pt x="13500" y="5400"/>
                    <a:pt x="8100" y="2700"/>
                    <a:pt x="0" y="0"/>
                  </a:cubicBezTo>
                  <a:cubicBezTo>
                    <a:pt x="0" y="450"/>
                    <a:pt x="0" y="1350"/>
                    <a:pt x="0" y="1800"/>
                  </a:cubicBezTo>
                  <a:cubicBezTo>
                    <a:pt x="0" y="4950"/>
                    <a:pt x="0" y="8550"/>
                    <a:pt x="0" y="117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57" name="Freeform 38"/>
            <p:cNvSpPr/>
            <p:nvPr/>
          </p:nvSpPr>
          <p:spPr>
            <a:xfrm>
              <a:off x="979074" y="6323307"/>
              <a:ext cx="210760" cy="530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5449"/>
                  </a:moveTo>
                  <a:cubicBezTo>
                    <a:pt x="3436" y="3697"/>
                    <a:pt x="1964" y="1751"/>
                    <a:pt x="0" y="0"/>
                  </a:cubicBezTo>
                  <a:cubicBezTo>
                    <a:pt x="1473" y="3114"/>
                    <a:pt x="3436" y="6422"/>
                    <a:pt x="5400" y="9535"/>
                  </a:cubicBezTo>
                  <a:cubicBezTo>
                    <a:pt x="5891" y="10119"/>
                    <a:pt x="6382" y="10703"/>
                    <a:pt x="6873" y="11286"/>
                  </a:cubicBezTo>
                  <a:cubicBezTo>
                    <a:pt x="10800" y="14789"/>
                    <a:pt x="14727" y="18292"/>
                    <a:pt x="1914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182" y="17903"/>
                    <a:pt x="13745" y="14011"/>
                    <a:pt x="10800" y="10119"/>
                  </a:cubicBezTo>
                  <a:cubicBezTo>
                    <a:pt x="8836" y="8562"/>
                    <a:pt x="7364" y="7005"/>
                    <a:pt x="5400" y="544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459" name="Rectangle 6"/>
          <p:cNvSpPr/>
          <p:nvPr/>
        </p:nvSpPr>
        <p:spPr>
          <a:xfrm>
            <a:off x="-1" y="0"/>
            <a:ext cx="182882" cy="6858000"/>
          </a:xfrm>
          <a:prstGeom prst="rect">
            <a:avLst/>
          </a:prstGeom>
          <a:solidFill>
            <a:srgbClr val="766F54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60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2589211" y="609600"/>
            <a:ext cx="8915401" cy="3117040"/>
          </a:xfrm>
          <a:prstGeom prst="rect">
            <a:avLst/>
          </a:prstGeom>
        </p:spPr>
        <p:txBody>
          <a:bodyPr/>
          <a:lstStyle>
            <a:lvl1pPr algn="l">
              <a:defRPr sz="480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Текст заголовка</a:t>
            </a:r>
          </a:p>
        </p:txBody>
      </p:sp>
      <p:sp>
        <p:nvSpPr>
          <p:cNvPr id="461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2589211" y="4354045"/>
            <a:ext cx="8915401" cy="1555865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1000"/>
              </a:spcBef>
              <a:buSzTx/>
              <a:buFontTx/>
              <a:buNone/>
              <a:defRPr sz="1800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indent="457200">
              <a:spcBef>
                <a:spcPts val="1000"/>
              </a:spcBef>
              <a:buSzTx/>
              <a:buFontTx/>
              <a:buNone/>
              <a:defRPr sz="1800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indent="914400">
              <a:spcBef>
                <a:spcPts val="1000"/>
              </a:spcBef>
              <a:buSzTx/>
              <a:buFontTx/>
              <a:buNone/>
              <a:defRPr sz="1800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indent="1371600">
              <a:spcBef>
                <a:spcPts val="1000"/>
              </a:spcBef>
              <a:buSzTx/>
              <a:buFontTx/>
              <a:buNone/>
              <a:defRPr sz="1800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indent="1828800">
              <a:spcBef>
                <a:spcPts val="1000"/>
              </a:spcBef>
              <a:buSzTx/>
              <a:buFontTx/>
              <a:buNone/>
              <a:defRPr sz="1800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62" name="Freeform 11"/>
          <p:cNvSpPr/>
          <p:nvPr/>
        </p:nvSpPr>
        <p:spPr>
          <a:xfrm flipV="1">
            <a:off x="-4189" y="3178175"/>
            <a:ext cx="1595613" cy="5072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8" h="21600" extrusionOk="0">
                <a:moveTo>
                  <a:pt x="21472" y="10154"/>
                </a:moveTo>
                <a:lnTo>
                  <a:pt x="18377" y="406"/>
                </a:lnTo>
                <a:cubicBezTo>
                  <a:pt x="18356" y="337"/>
                  <a:pt x="18331" y="272"/>
                  <a:pt x="18310" y="203"/>
                </a:cubicBezTo>
                <a:cubicBezTo>
                  <a:pt x="18247" y="0"/>
                  <a:pt x="18182" y="0"/>
                  <a:pt x="18117" y="0"/>
                </a:cubicBezTo>
                <a:lnTo>
                  <a:pt x="16891" y="0"/>
                </a:lnTo>
                <a:lnTo>
                  <a:pt x="0" y="151"/>
                </a:lnTo>
                <a:cubicBezTo>
                  <a:pt x="19" y="7301"/>
                  <a:pt x="39" y="14450"/>
                  <a:pt x="58" y="21600"/>
                </a:cubicBezTo>
                <a:lnTo>
                  <a:pt x="16891" y="21527"/>
                </a:lnTo>
                <a:lnTo>
                  <a:pt x="18117" y="21527"/>
                </a:lnTo>
                <a:cubicBezTo>
                  <a:pt x="18182" y="21527"/>
                  <a:pt x="18247" y="21324"/>
                  <a:pt x="18310" y="21324"/>
                </a:cubicBezTo>
                <a:cubicBezTo>
                  <a:pt x="18310" y="21120"/>
                  <a:pt x="18377" y="21120"/>
                  <a:pt x="18377" y="21120"/>
                </a:cubicBezTo>
                <a:lnTo>
                  <a:pt x="21472" y="11372"/>
                </a:lnTo>
                <a:cubicBezTo>
                  <a:pt x="21600" y="10966"/>
                  <a:pt x="21600" y="10560"/>
                  <a:pt x="21472" y="10154"/>
                </a:cubicBezTo>
                <a:close/>
              </a:path>
            </a:pathLst>
          </a:custGeom>
          <a:solidFill>
            <a:srgbClr val="A53010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63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924913" y="3239086"/>
            <a:ext cx="386667" cy="375231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E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Цитата с подписью">
    <p:bg>
      <p:bgPr>
        <a:gradFill flip="none" rotWithShape="1">
          <a:gsLst>
            <a:gs pos="0">
              <a:srgbClr val="FFFFFF"/>
            </a:gs>
            <a:gs pos="100000">
              <a:srgbClr val="DFE8C4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2" name="Group 22"/>
          <p:cNvGrpSpPr/>
          <p:nvPr/>
        </p:nvGrpSpPr>
        <p:grpSpPr>
          <a:xfrm>
            <a:off x="1" y="228600"/>
            <a:ext cx="2851517" cy="6638629"/>
            <a:chOff x="0" y="0"/>
            <a:chExt cx="2851516" cy="6638628"/>
          </a:xfrm>
        </p:grpSpPr>
        <p:sp>
          <p:nvSpPr>
            <p:cNvPr id="470" name="Freeform 11"/>
            <p:cNvSpPr/>
            <p:nvPr/>
          </p:nvSpPr>
          <p:spPr>
            <a:xfrm>
              <a:off x="-1" y="2346443"/>
              <a:ext cx="100643" cy="626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9636" y="18582"/>
                    <a:pt x="18655" y="15724"/>
                    <a:pt x="16691" y="12706"/>
                  </a:cubicBezTo>
                  <a:cubicBezTo>
                    <a:pt x="10800" y="8576"/>
                    <a:pt x="5891" y="4288"/>
                    <a:pt x="0" y="0"/>
                  </a:cubicBezTo>
                  <a:cubicBezTo>
                    <a:pt x="0" y="5559"/>
                    <a:pt x="0" y="5559"/>
                    <a:pt x="0" y="5559"/>
                  </a:cubicBezTo>
                  <a:cubicBezTo>
                    <a:pt x="5891" y="10165"/>
                    <a:pt x="12764" y="14929"/>
                    <a:pt x="19636" y="19694"/>
                  </a:cubicBezTo>
                  <a:cubicBezTo>
                    <a:pt x="19636" y="20329"/>
                    <a:pt x="20618" y="20965"/>
                    <a:pt x="21600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71" name="Freeform 12"/>
            <p:cNvSpPr/>
            <p:nvPr/>
          </p:nvSpPr>
          <p:spPr>
            <a:xfrm>
              <a:off x="128598" y="2927929"/>
              <a:ext cx="646718" cy="23222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69" y="15000"/>
                  </a:moveTo>
                  <a:cubicBezTo>
                    <a:pt x="15891" y="17229"/>
                    <a:pt x="18514" y="19414"/>
                    <a:pt x="21446" y="21600"/>
                  </a:cubicBezTo>
                  <a:cubicBezTo>
                    <a:pt x="21446" y="21214"/>
                    <a:pt x="21446" y="20871"/>
                    <a:pt x="21600" y="20486"/>
                  </a:cubicBezTo>
                  <a:cubicBezTo>
                    <a:pt x="19131" y="18643"/>
                    <a:pt x="16817" y="16757"/>
                    <a:pt x="14657" y="14871"/>
                  </a:cubicBezTo>
                  <a:cubicBezTo>
                    <a:pt x="8949" y="9986"/>
                    <a:pt x="4166" y="5014"/>
                    <a:pt x="0" y="0"/>
                  </a:cubicBezTo>
                  <a:cubicBezTo>
                    <a:pt x="309" y="857"/>
                    <a:pt x="617" y="1757"/>
                    <a:pt x="926" y="2614"/>
                  </a:cubicBezTo>
                  <a:cubicBezTo>
                    <a:pt x="4629" y="6771"/>
                    <a:pt x="8640" y="10929"/>
                    <a:pt x="13269" y="150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72" name="Freeform 13"/>
            <p:cNvSpPr/>
            <p:nvPr/>
          </p:nvSpPr>
          <p:spPr>
            <a:xfrm>
              <a:off x="806998" y="5218460"/>
              <a:ext cx="609443" cy="1420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9" y="1543"/>
                  </a:moveTo>
                  <a:cubicBezTo>
                    <a:pt x="818" y="1052"/>
                    <a:pt x="327" y="561"/>
                    <a:pt x="0" y="0"/>
                  </a:cubicBezTo>
                  <a:cubicBezTo>
                    <a:pt x="0" y="701"/>
                    <a:pt x="0" y="1332"/>
                    <a:pt x="0" y="2034"/>
                  </a:cubicBezTo>
                  <a:cubicBezTo>
                    <a:pt x="3436" y="5961"/>
                    <a:pt x="7200" y="9818"/>
                    <a:pt x="11127" y="13605"/>
                  </a:cubicBezTo>
                  <a:cubicBezTo>
                    <a:pt x="13909" y="16270"/>
                    <a:pt x="17018" y="18935"/>
                    <a:pt x="20127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491" y="18865"/>
                    <a:pt x="15382" y="16130"/>
                    <a:pt x="12600" y="13325"/>
                  </a:cubicBezTo>
                  <a:cubicBezTo>
                    <a:pt x="8509" y="9468"/>
                    <a:pt x="4745" y="5540"/>
                    <a:pt x="1309" y="1543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73" name="Freeform 14"/>
            <p:cNvSpPr/>
            <p:nvPr/>
          </p:nvSpPr>
          <p:spPr>
            <a:xfrm>
              <a:off x="959824" y="6275199"/>
              <a:ext cx="171465" cy="3634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346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4011" y="14491"/>
                    <a:pt x="7005" y="7382"/>
                    <a:pt x="0" y="0"/>
                  </a:cubicBezTo>
                  <a:cubicBezTo>
                    <a:pt x="4670" y="7382"/>
                    <a:pt x="9924" y="14491"/>
                    <a:pt x="16346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74" name="Freeform 15"/>
            <p:cNvSpPr/>
            <p:nvPr/>
          </p:nvSpPr>
          <p:spPr>
            <a:xfrm>
              <a:off x="100641" y="2972659"/>
              <a:ext cx="821909" cy="3328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58" y="19745"/>
                  </a:moveTo>
                  <a:cubicBezTo>
                    <a:pt x="17596" y="18489"/>
                    <a:pt x="15775" y="17232"/>
                    <a:pt x="14076" y="15976"/>
                  </a:cubicBezTo>
                  <a:cubicBezTo>
                    <a:pt x="10193" y="13074"/>
                    <a:pt x="7160" y="10082"/>
                    <a:pt x="4854" y="7060"/>
                  </a:cubicBezTo>
                  <a:cubicBezTo>
                    <a:pt x="3519" y="5235"/>
                    <a:pt x="2427" y="3381"/>
                    <a:pt x="1456" y="1526"/>
                  </a:cubicBezTo>
                  <a:cubicBezTo>
                    <a:pt x="971" y="1017"/>
                    <a:pt x="485" y="509"/>
                    <a:pt x="0" y="0"/>
                  </a:cubicBezTo>
                  <a:cubicBezTo>
                    <a:pt x="971" y="2363"/>
                    <a:pt x="2306" y="4757"/>
                    <a:pt x="4004" y="7090"/>
                  </a:cubicBezTo>
                  <a:cubicBezTo>
                    <a:pt x="6189" y="10142"/>
                    <a:pt x="9222" y="13134"/>
                    <a:pt x="12984" y="16065"/>
                  </a:cubicBezTo>
                  <a:cubicBezTo>
                    <a:pt x="14926" y="17531"/>
                    <a:pt x="17110" y="18967"/>
                    <a:pt x="19416" y="20373"/>
                  </a:cubicBezTo>
                  <a:cubicBezTo>
                    <a:pt x="20144" y="20792"/>
                    <a:pt x="20872" y="21181"/>
                    <a:pt x="21600" y="21600"/>
                  </a:cubicBezTo>
                  <a:cubicBezTo>
                    <a:pt x="21357" y="21450"/>
                    <a:pt x="21236" y="21331"/>
                    <a:pt x="21115" y="21181"/>
                  </a:cubicBezTo>
                  <a:cubicBezTo>
                    <a:pt x="20508" y="20702"/>
                    <a:pt x="20022" y="20224"/>
                    <a:pt x="19658" y="19745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75" name="Freeform 16"/>
            <p:cNvSpPr/>
            <p:nvPr/>
          </p:nvSpPr>
          <p:spPr>
            <a:xfrm>
              <a:off x="26126" y="0"/>
              <a:ext cx="102473" cy="29279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5" h="21600" extrusionOk="0">
                  <a:moveTo>
                    <a:pt x="9565" y="19627"/>
                  </a:moveTo>
                  <a:cubicBezTo>
                    <a:pt x="10505" y="19763"/>
                    <a:pt x="10505" y="19899"/>
                    <a:pt x="10505" y="20035"/>
                  </a:cubicBezTo>
                  <a:cubicBezTo>
                    <a:pt x="13322" y="20511"/>
                    <a:pt x="17078" y="20988"/>
                    <a:pt x="19896" y="21498"/>
                  </a:cubicBezTo>
                  <a:cubicBezTo>
                    <a:pt x="19896" y="21532"/>
                    <a:pt x="19896" y="21566"/>
                    <a:pt x="20835" y="21600"/>
                  </a:cubicBezTo>
                  <a:cubicBezTo>
                    <a:pt x="18957" y="20920"/>
                    <a:pt x="17078" y="20273"/>
                    <a:pt x="15200" y="19593"/>
                  </a:cubicBezTo>
                  <a:cubicBezTo>
                    <a:pt x="7687" y="16123"/>
                    <a:pt x="3931" y="12654"/>
                    <a:pt x="3931" y="9150"/>
                  </a:cubicBezTo>
                  <a:cubicBezTo>
                    <a:pt x="4870" y="6089"/>
                    <a:pt x="7687" y="3061"/>
                    <a:pt x="13322" y="0"/>
                  </a:cubicBezTo>
                  <a:cubicBezTo>
                    <a:pt x="10505" y="0"/>
                    <a:pt x="10505" y="0"/>
                    <a:pt x="10505" y="0"/>
                  </a:cubicBezTo>
                  <a:cubicBezTo>
                    <a:pt x="3931" y="3027"/>
                    <a:pt x="1113" y="6089"/>
                    <a:pt x="174" y="9150"/>
                  </a:cubicBezTo>
                  <a:cubicBezTo>
                    <a:pt x="-765" y="12654"/>
                    <a:pt x="2052" y="16123"/>
                    <a:pt x="9565" y="19627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76" name="Freeform 17"/>
            <p:cNvSpPr/>
            <p:nvPr/>
          </p:nvSpPr>
          <p:spPr>
            <a:xfrm>
              <a:off x="78276" y="2715463"/>
              <a:ext cx="78278" cy="4938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541" y="3836"/>
                    <a:pt x="3812" y="7469"/>
                    <a:pt x="6353" y="11305"/>
                  </a:cubicBezTo>
                  <a:cubicBezTo>
                    <a:pt x="11435" y="14736"/>
                    <a:pt x="16518" y="18168"/>
                    <a:pt x="21600" y="21600"/>
                  </a:cubicBezTo>
                  <a:cubicBezTo>
                    <a:pt x="19059" y="17563"/>
                    <a:pt x="16518" y="13323"/>
                    <a:pt x="13976" y="9286"/>
                  </a:cubicBezTo>
                  <a:cubicBezTo>
                    <a:pt x="12706" y="9084"/>
                    <a:pt x="12706" y="8882"/>
                    <a:pt x="12706" y="8680"/>
                  </a:cubicBezTo>
                  <a:cubicBezTo>
                    <a:pt x="8894" y="5652"/>
                    <a:pt x="3812" y="2826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77" name="Freeform 18"/>
            <p:cNvSpPr/>
            <p:nvPr/>
          </p:nvSpPr>
          <p:spPr>
            <a:xfrm>
              <a:off x="769723" y="5250144"/>
              <a:ext cx="190102" cy="1025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3016"/>
                    <a:pt x="1054" y="6032"/>
                    <a:pt x="2634" y="9049"/>
                  </a:cubicBezTo>
                  <a:cubicBezTo>
                    <a:pt x="4215" y="11384"/>
                    <a:pt x="6322" y="13816"/>
                    <a:pt x="8956" y="16151"/>
                  </a:cubicBezTo>
                  <a:cubicBezTo>
                    <a:pt x="10010" y="16735"/>
                    <a:pt x="11590" y="17319"/>
                    <a:pt x="12644" y="17903"/>
                  </a:cubicBezTo>
                  <a:cubicBezTo>
                    <a:pt x="15805" y="19168"/>
                    <a:pt x="18439" y="20335"/>
                    <a:pt x="21600" y="21600"/>
                  </a:cubicBezTo>
                  <a:cubicBezTo>
                    <a:pt x="21073" y="21308"/>
                    <a:pt x="20546" y="20919"/>
                    <a:pt x="20020" y="20627"/>
                  </a:cubicBezTo>
                  <a:cubicBezTo>
                    <a:pt x="13698" y="16735"/>
                    <a:pt x="9483" y="12843"/>
                    <a:pt x="6849" y="8951"/>
                  </a:cubicBezTo>
                  <a:cubicBezTo>
                    <a:pt x="5795" y="6616"/>
                    <a:pt x="4741" y="4378"/>
                    <a:pt x="4215" y="2141"/>
                  </a:cubicBezTo>
                  <a:cubicBezTo>
                    <a:pt x="4215" y="2043"/>
                    <a:pt x="3688" y="1946"/>
                    <a:pt x="3688" y="1751"/>
                  </a:cubicBezTo>
                  <a:cubicBezTo>
                    <a:pt x="2634" y="1168"/>
                    <a:pt x="1054" y="584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78" name="Freeform 19"/>
            <p:cNvSpPr/>
            <p:nvPr/>
          </p:nvSpPr>
          <p:spPr>
            <a:xfrm>
              <a:off x="775314" y="1170426"/>
              <a:ext cx="2076203" cy="40480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6" y="21010"/>
                  </a:moveTo>
                  <a:cubicBezTo>
                    <a:pt x="480" y="18992"/>
                    <a:pt x="1248" y="17000"/>
                    <a:pt x="2400" y="15081"/>
                  </a:cubicBezTo>
                  <a:cubicBezTo>
                    <a:pt x="3600" y="13162"/>
                    <a:pt x="5232" y="11317"/>
                    <a:pt x="7152" y="9545"/>
                  </a:cubicBezTo>
                  <a:cubicBezTo>
                    <a:pt x="9072" y="7774"/>
                    <a:pt x="11280" y="6101"/>
                    <a:pt x="13680" y="4502"/>
                  </a:cubicBezTo>
                  <a:cubicBezTo>
                    <a:pt x="14880" y="3715"/>
                    <a:pt x="16176" y="2928"/>
                    <a:pt x="17472" y="2190"/>
                  </a:cubicBezTo>
                  <a:cubicBezTo>
                    <a:pt x="18144" y="1821"/>
                    <a:pt x="18816" y="1427"/>
                    <a:pt x="19488" y="1082"/>
                  </a:cubicBezTo>
                  <a:cubicBezTo>
                    <a:pt x="20208" y="713"/>
                    <a:pt x="20880" y="369"/>
                    <a:pt x="21600" y="25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0832" y="344"/>
                    <a:pt x="20160" y="689"/>
                    <a:pt x="19440" y="1058"/>
                  </a:cubicBezTo>
                  <a:cubicBezTo>
                    <a:pt x="18768" y="1402"/>
                    <a:pt x="18096" y="1771"/>
                    <a:pt x="17424" y="2165"/>
                  </a:cubicBezTo>
                  <a:cubicBezTo>
                    <a:pt x="16080" y="2903"/>
                    <a:pt x="14784" y="3666"/>
                    <a:pt x="13584" y="4453"/>
                  </a:cubicBezTo>
                  <a:cubicBezTo>
                    <a:pt x="11136" y="6052"/>
                    <a:pt x="8880" y="7725"/>
                    <a:pt x="6960" y="9496"/>
                  </a:cubicBezTo>
                  <a:cubicBezTo>
                    <a:pt x="4992" y="11243"/>
                    <a:pt x="3360" y="13113"/>
                    <a:pt x="2160" y="15031"/>
                  </a:cubicBezTo>
                  <a:cubicBezTo>
                    <a:pt x="912" y="16975"/>
                    <a:pt x="144" y="18968"/>
                    <a:pt x="0" y="21010"/>
                  </a:cubicBezTo>
                  <a:cubicBezTo>
                    <a:pt x="0" y="21059"/>
                    <a:pt x="0" y="21083"/>
                    <a:pt x="0" y="21133"/>
                  </a:cubicBezTo>
                  <a:cubicBezTo>
                    <a:pt x="96" y="21280"/>
                    <a:pt x="192" y="21452"/>
                    <a:pt x="336" y="21600"/>
                  </a:cubicBezTo>
                  <a:cubicBezTo>
                    <a:pt x="336" y="21403"/>
                    <a:pt x="336" y="21206"/>
                    <a:pt x="336" y="2101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79" name="Freeform 20"/>
            <p:cNvSpPr/>
            <p:nvPr/>
          </p:nvSpPr>
          <p:spPr>
            <a:xfrm>
              <a:off x="922549" y="6301291"/>
              <a:ext cx="162147" cy="337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101"/>
                    <a:pt x="9874" y="14499"/>
                    <a:pt x="1604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4194" y="14499"/>
                    <a:pt x="6789" y="7101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80" name="Freeform 21"/>
            <p:cNvSpPr/>
            <p:nvPr/>
          </p:nvSpPr>
          <p:spPr>
            <a:xfrm>
              <a:off x="769723" y="5130865"/>
              <a:ext cx="37276" cy="221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19800"/>
                  </a:moveTo>
                  <a:cubicBezTo>
                    <a:pt x="18900" y="20700"/>
                    <a:pt x="21600" y="21150"/>
                    <a:pt x="21600" y="21600"/>
                  </a:cubicBezTo>
                  <a:cubicBezTo>
                    <a:pt x="21600" y="17100"/>
                    <a:pt x="21600" y="13050"/>
                    <a:pt x="21600" y="8550"/>
                  </a:cubicBezTo>
                  <a:cubicBezTo>
                    <a:pt x="13500" y="5850"/>
                    <a:pt x="8100" y="2700"/>
                    <a:pt x="2700" y="0"/>
                  </a:cubicBezTo>
                  <a:cubicBezTo>
                    <a:pt x="0" y="4050"/>
                    <a:pt x="0" y="7650"/>
                    <a:pt x="0" y="11700"/>
                  </a:cubicBezTo>
                  <a:cubicBezTo>
                    <a:pt x="5400" y="14400"/>
                    <a:pt x="13500" y="17100"/>
                    <a:pt x="18900" y="198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81" name="Freeform 22"/>
            <p:cNvSpPr/>
            <p:nvPr/>
          </p:nvSpPr>
          <p:spPr>
            <a:xfrm>
              <a:off x="849863" y="6016138"/>
              <a:ext cx="238559" cy="622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08" y="2880"/>
                  </a:moveTo>
                  <a:cubicBezTo>
                    <a:pt x="2077" y="1920"/>
                    <a:pt x="831" y="960"/>
                    <a:pt x="0" y="0"/>
                  </a:cubicBezTo>
                  <a:cubicBezTo>
                    <a:pt x="1246" y="2560"/>
                    <a:pt x="2908" y="5120"/>
                    <a:pt x="4985" y="7680"/>
                  </a:cubicBezTo>
                  <a:cubicBezTo>
                    <a:pt x="5400" y="8480"/>
                    <a:pt x="5815" y="9120"/>
                    <a:pt x="6646" y="9920"/>
                  </a:cubicBezTo>
                  <a:cubicBezTo>
                    <a:pt x="11215" y="13760"/>
                    <a:pt x="16200" y="17760"/>
                    <a:pt x="2118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031" y="17440"/>
                    <a:pt x="13292" y="13280"/>
                    <a:pt x="9969" y="8960"/>
                  </a:cubicBezTo>
                  <a:cubicBezTo>
                    <a:pt x="7477" y="6880"/>
                    <a:pt x="5400" y="4960"/>
                    <a:pt x="2908" y="288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grpSp>
        <p:nvGrpSpPr>
          <p:cNvPr id="495" name="Group 9"/>
          <p:cNvGrpSpPr/>
          <p:nvPr/>
        </p:nvGrpSpPr>
        <p:grpSpPr>
          <a:xfrm>
            <a:off x="27221" y="-786"/>
            <a:ext cx="2356675" cy="6854040"/>
            <a:chOff x="0" y="0"/>
            <a:chExt cx="2356673" cy="6854039"/>
          </a:xfrm>
        </p:grpSpPr>
        <p:sp>
          <p:nvSpPr>
            <p:cNvPr id="483" name="Freeform 27"/>
            <p:cNvSpPr/>
            <p:nvPr/>
          </p:nvSpPr>
          <p:spPr>
            <a:xfrm>
              <a:off x="0" y="-1"/>
              <a:ext cx="494327" cy="4401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8" y="4930"/>
                  </a:moveTo>
                  <a:cubicBezTo>
                    <a:pt x="2307" y="6762"/>
                    <a:pt x="3565" y="8617"/>
                    <a:pt x="5452" y="10448"/>
                  </a:cubicBezTo>
                  <a:cubicBezTo>
                    <a:pt x="7130" y="12279"/>
                    <a:pt x="9227" y="14110"/>
                    <a:pt x="11953" y="15942"/>
                  </a:cubicBezTo>
                  <a:cubicBezTo>
                    <a:pt x="14470" y="17773"/>
                    <a:pt x="17616" y="19581"/>
                    <a:pt x="21181" y="21389"/>
                  </a:cubicBezTo>
                  <a:cubicBezTo>
                    <a:pt x="21390" y="21459"/>
                    <a:pt x="21600" y="21530"/>
                    <a:pt x="21600" y="21600"/>
                  </a:cubicBezTo>
                  <a:cubicBezTo>
                    <a:pt x="21390" y="21248"/>
                    <a:pt x="20971" y="20872"/>
                    <a:pt x="20761" y="20520"/>
                  </a:cubicBezTo>
                  <a:cubicBezTo>
                    <a:pt x="20761" y="20450"/>
                    <a:pt x="20761" y="20379"/>
                    <a:pt x="20761" y="20332"/>
                  </a:cubicBezTo>
                  <a:cubicBezTo>
                    <a:pt x="17825" y="18853"/>
                    <a:pt x="15309" y="17397"/>
                    <a:pt x="13212" y="15918"/>
                  </a:cubicBezTo>
                  <a:cubicBezTo>
                    <a:pt x="10485" y="14087"/>
                    <a:pt x="8179" y="12279"/>
                    <a:pt x="6291" y="10424"/>
                  </a:cubicBezTo>
                  <a:cubicBezTo>
                    <a:pt x="4404" y="8593"/>
                    <a:pt x="2936" y="6762"/>
                    <a:pt x="1887" y="4907"/>
                  </a:cubicBezTo>
                  <a:cubicBezTo>
                    <a:pt x="1468" y="3991"/>
                    <a:pt x="1049" y="3076"/>
                    <a:pt x="629" y="2160"/>
                  </a:cubicBezTo>
                  <a:cubicBezTo>
                    <a:pt x="419" y="1432"/>
                    <a:pt x="210" y="728"/>
                    <a:pt x="2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8"/>
                    <a:pt x="210" y="1432"/>
                    <a:pt x="210" y="2160"/>
                  </a:cubicBezTo>
                  <a:cubicBezTo>
                    <a:pt x="629" y="3076"/>
                    <a:pt x="839" y="3991"/>
                    <a:pt x="1468" y="49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84" name="Freeform 28"/>
            <p:cNvSpPr/>
            <p:nvPr/>
          </p:nvSpPr>
          <p:spPr>
            <a:xfrm>
              <a:off x="523067" y="4317258"/>
              <a:ext cx="423436" cy="15806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09" y="14989"/>
                  </a:moveTo>
                  <a:cubicBezTo>
                    <a:pt x="15709" y="17215"/>
                    <a:pt x="18409" y="19440"/>
                    <a:pt x="21600" y="21600"/>
                  </a:cubicBezTo>
                  <a:cubicBezTo>
                    <a:pt x="21600" y="21142"/>
                    <a:pt x="21600" y="20618"/>
                    <a:pt x="21600" y="20160"/>
                  </a:cubicBezTo>
                  <a:cubicBezTo>
                    <a:pt x="21600" y="20095"/>
                    <a:pt x="21600" y="19964"/>
                    <a:pt x="21600" y="19898"/>
                  </a:cubicBezTo>
                  <a:cubicBezTo>
                    <a:pt x="19391" y="18196"/>
                    <a:pt x="17182" y="16495"/>
                    <a:pt x="15218" y="14793"/>
                  </a:cubicBezTo>
                  <a:cubicBezTo>
                    <a:pt x="9327" y="9949"/>
                    <a:pt x="4173" y="4975"/>
                    <a:pt x="0" y="0"/>
                  </a:cubicBezTo>
                  <a:cubicBezTo>
                    <a:pt x="491" y="1375"/>
                    <a:pt x="982" y="2749"/>
                    <a:pt x="1718" y="4124"/>
                  </a:cubicBezTo>
                  <a:cubicBezTo>
                    <a:pt x="5155" y="7789"/>
                    <a:pt x="8836" y="11389"/>
                    <a:pt x="13009" y="1498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85" name="Freeform 29"/>
            <p:cNvSpPr/>
            <p:nvPr/>
          </p:nvSpPr>
          <p:spPr>
            <a:xfrm>
              <a:off x="979074" y="5863468"/>
              <a:ext cx="431100" cy="990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0" y="1565"/>
                  </a:moveTo>
                  <a:cubicBezTo>
                    <a:pt x="960" y="1043"/>
                    <a:pt x="480" y="522"/>
                    <a:pt x="0" y="0"/>
                  </a:cubicBezTo>
                  <a:cubicBezTo>
                    <a:pt x="0" y="939"/>
                    <a:pt x="0" y="1983"/>
                    <a:pt x="240" y="3026"/>
                  </a:cubicBezTo>
                  <a:cubicBezTo>
                    <a:pt x="3360" y="6470"/>
                    <a:pt x="6480" y="9913"/>
                    <a:pt x="10080" y="13252"/>
                  </a:cubicBezTo>
                  <a:cubicBezTo>
                    <a:pt x="12960" y="16070"/>
                    <a:pt x="16080" y="18887"/>
                    <a:pt x="1920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240" y="18783"/>
                    <a:pt x="15120" y="15861"/>
                    <a:pt x="12000" y="12835"/>
                  </a:cubicBezTo>
                  <a:cubicBezTo>
                    <a:pt x="8160" y="9183"/>
                    <a:pt x="4800" y="5322"/>
                    <a:pt x="1440" y="1565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86" name="Freeform 30"/>
            <p:cNvSpPr/>
            <p:nvPr/>
          </p:nvSpPr>
          <p:spPr>
            <a:xfrm>
              <a:off x="494326" y="4365158"/>
              <a:ext cx="551808" cy="22359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70" y="18917"/>
                  </a:moveTo>
                  <a:cubicBezTo>
                    <a:pt x="17468" y="17946"/>
                    <a:pt x="15965" y="16928"/>
                    <a:pt x="14650" y="15911"/>
                  </a:cubicBezTo>
                  <a:cubicBezTo>
                    <a:pt x="10706" y="12997"/>
                    <a:pt x="7701" y="9991"/>
                    <a:pt x="5447" y="6984"/>
                  </a:cubicBezTo>
                  <a:cubicBezTo>
                    <a:pt x="4132" y="5504"/>
                    <a:pt x="3193" y="3978"/>
                    <a:pt x="2442" y="2451"/>
                  </a:cubicBezTo>
                  <a:cubicBezTo>
                    <a:pt x="1690" y="1619"/>
                    <a:pt x="751" y="833"/>
                    <a:pt x="0" y="0"/>
                  </a:cubicBezTo>
                  <a:cubicBezTo>
                    <a:pt x="939" y="2359"/>
                    <a:pt x="2254" y="4718"/>
                    <a:pt x="3944" y="7030"/>
                  </a:cubicBezTo>
                  <a:cubicBezTo>
                    <a:pt x="6198" y="10083"/>
                    <a:pt x="9203" y="13090"/>
                    <a:pt x="12960" y="16050"/>
                  </a:cubicBezTo>
                  <a:cubicBezTo>
                    <a:pt x="14838" y="17484"/>
                    <a:pt x="16904" y="18964"/>
                    <a:pt x="19346" y="20397"/>
                  </a:cubicBezTo>
                  <a:cubicBezTo>
                    <a:pt x="20097" y="20767"/>
                    <a:pt x="20849" y="21184"/>
                    <a:pt x="21600" y="21600"/>
                  </a:cubicBezTo>
                  <a:cubicBezTo>
                    <a:pt x="21412" y="21461"/>
                    <a:pt x="21224" y="21322"/>
                    <a:pt x="21037" y="21184"/>
                  </a:cubicBezTo>
                  <a:cubicBezTo>
                    <a:pt x="20285" y="20444"/>
                    <a:pt x="19534" y="19657"/>
                    <a:pt x="18970" y="18917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87" name="Freeform 31"/>
            <p:cNvSpPr/>
            <p:nvPr/>
          </p:nvSpPr>
          <p:spPr>
            <a:xfrm>
              <a:off x="444311" y="1289983"/>
              <a:ext cx="170725" cy="3027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0" h="21600" extrusionOk="0">
                  <a:moveTo>
                    <a:pt x="9750" y="21600"/>
                  </a:moveTo>
                  <a:cubicBezTo>
                    <a:pt x="8550" y="21191"/>
                    <a:pt x="7950" y="20781"/>
                    <a:pt x="7350" y="20372"/>
                  </a:cubicBezTo>
                  <a:cubicBezTo>
                    <a:pt x="4350" y="18085"/>
                    <a:pt x="2550" y="15833"/>
                    <a:pt x="2550" y="13581"/>
                  </a:cubicBezTo>
                  <a:cubicBezTo>
                    <a:pt x="2550" y="11295"/>
                    <a:pt x="4350" y="9043"/>
                    <a:pt x="7350" y="6756"/>
                  </a:cubicBezTo>
                  <a:cubicBezTo>
                    <a:pt x="8550" y="5630"/>
                    <a:pt x="10350" y="4504"/>
                    <a:pt x="12750" y="3378"/>
                  </a:cubicBezTo>
                  <a:cubicBezTo>
                    <a:pt x="15150" y="2252"/>
                    <a:pt x="17550" y="1126"/>
                    <a:pt x="21150" y="0"/>
                  </a:cubicBezTo>
                  <a:cubicBezTo>
                    <a:pt x="20550" y="0"/>
                    <a:pt x="20550" y="0"/>
                    <a:pt x="20550" y="0"/>
                  </a:cubicBezTo>
                  <a:cubicBezTo>
                    <a:pt x="16950" y="1126"/>
                    <a:pt x="13950" y="2252"/>
                    <a:pt x="11550" y="3378"/>
                  </a:cubicBezTo>
                  <a:cubicBezTo>
                    <a:pt x="9150" y="4504"/>
                    <a:pt x="7350" y="5630"/>
                    <a:pt x="5550" y="6756"/>
                  </a:cubicBezTo>
                  <a:cubicBezTo>
                    <a:pt x="1950" y="9009"/>
                    <a:pt x="150" y="11295"/>
                    <a:pt x="150" y="13581"/>
                  </a:cubicBezTo>
                  <a:cubicBezTo>
                    <a:pt x="-450" y="15731"/>
                    <a:pt x="750" y="17915"/>
                    <a:pt x="3750" y="20099"/>
                  </a:cubicBezTo>
                  <a:cubicBezTo>
                    <a:pt x="5550" y="20576"/>
                    <a:pt x="7350" y="21088"/>
                    <a:pt x="9150" y="21566"/>
                  </a:cubicBezTo>
                  <a:cubicBezTo>
                    <a:pt x="9150" y="21566"/>
                    <a:pt x="9750" y="21600"/>
                    <a:pt x="9750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88" name="Freeform 32"/>
            <p:cNvSpPr/>
            <p:nvPr/>
          </p:nvSpPr>
          <p:spPr>
            <a:xfrm>
              <a:off x="1084453" y="6572387"/>
              <a:ext cx="134120" cy="2816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71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86" y="14644"/>
                    <a:pt x="6943" y="7322"/>
                    <a:pt x="0" y="0"/>
                  </a:cubicBezTo>
                  <a:cubicBezTo>
                    <a:pt x="4629" y="7322"/>
                    <a:pt x="10029" y="14644"/>
                    <a:pt x="16971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89" name="Freeform 33"/>
            <p:cNvSpPr/>
            <p:nvPr/>
          </p:nvSpPr>
          <p:spPr>
            <a:xfrm>
              <a:off x="475166" y="4108415"/>
              <a:ext cx="82390" cy="5115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82" y="10901"/>
                  </a:moveTo>
                  <a:cubicBezTo>
                    <a:pt x="10165" y="14535"/>
                    <a:pt x="16518" y="17966"/>
                    <a:pt x="21600" y="21600"/>
                  </a:cubicBezTo>
                  <a:cubicBezTo>
                    <a:pt x="17788" y="17361"/>
                    <a:pt x="15247" y="13121"/>
                    <a:pt x="12706" y="8882"/>
                  </a:cubicBezTo>
                  <a:cubicBezTo>
                    <a:pt x="12706" y="8882"/>
                    <a:pt x="11435" y="8680"/>
                    <a:pt x="11435" y="8680"/>
                  </a:cubicBezTo>
                  <a:cubicBezTo>
                    <a:pt x="7624" y="5854"/>
                    <a:pt x="3812" y="2826"/>
                    <a:pt x="0" y="0"/>
                  </a:cubicBezTo>
                  <a:cubicBezTo>
                    <a:pt x="0" y="404"/>
                    <a:pt x="0" y="1009"/>
                    <a:pt x="0" y="1615"/>
                  </a:cubicBezTo>
                  <a:cubicBezTo>
                    <a:pt x="1271" y="4643"/>
                    <a:pt x="3812" y="7873"/>
                    <a:pt x="5082" y="10901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90" name="Freeform 34"/>
            <p:cNvSpPr/>
            <p:nvPr/>
          </p:nvSpPr>
          <p:spPr>
            <a:xfrm>
              <a:off x="946501" y="3146585"/>
              <a:ext cx="1410173" cy="27168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8" y="21030"/>
                  </a:moveTo>
                  <a:cubicBezTo>
                    <a:pt x="661" y="19052"/>
                    <a:pt x="1396" y="17037"/>
                    <a:pt x="2571" y="15097"/>
                  </a:cubicBezTo>
                  <a:cubicBezTo>
                    <a:pt x="3747" y="13196"/>
                    <a:pt x="5363" y="11332"/>
                    <a:pt x="7273" y="9583"/>
                  </a:cubicBezTo>
                  <a:cubicBezTo>
                    <a:pt x="9110" y="7796"/>
                    <a:pt x="11314" y="6123"/>
                    <a:pt x="13739" y="4525"/>
                  </a:cubicBezTo>
                  <a:cubicBezTo>
                    <a:pt x="14914" y="3727"/>
                    <a:pt x="16163" y="2928"/>
                    <a:pt x="17486" y="2206"/>
                  </a:cubicBezTo>
                  <a:cubicBezTo>
                    <a:pt x="18147" y="1825"/>
                    <a:pt x="18808" y="1445"/>
                    <a:pt x="19469" y="1065"/>
                  </a:cubicBezTo>
                  <a:cubicBezTo>
                    <a:pt x="20131" y="723"/>
                    <a:pt x="20865" y="342"/>
                    <a:pt x="21600" y="0"/>
                  </a:cubicBezTo>
                  <a:cubicBezTo>
                    <a:pt x="21527" y="0"/>
                    <a:pt x="21527" y="0"/>
                    <a:pt x="21527" y="0"/>
                  </a:cubicBezTo>
                  <a:cubicBezTo>
                    <a:pt x="20792" y="342"/>
                    <a:pt x="20057" y="685"/>
                    <a:pt x="19396" y="1027"/>
                  </a:cubicBezTo>
                  <a:cubicBezTo>
                    <a:pt x="18735" y="1407"/>
                    <a:pt x="18073" y="1787"/>
                    <a:pt x="17412" y="2130"/>
                  </a:cubicBezTo>
                  <a:cubicBezTo>
                    <a:pt x="16016" y="2890"/>
                    <a:pt x="14767" y="3651"/>
                    <a:pt x="13592" y="4449"/>
                  </a:cubicBezTo>
                  <a:cubicBezTo>
                    <a:pt x="11094" y="6046"/>
                    <a:pt x="8890" y="7720"/>
                    <a:pt x="6980" y="9469"/>
                  </a:cubicBezTo>
                  <a:cubicBezTo>
                    <a:pt x="4996" y="11256"/>
                    <a:pt x="3380" y="13120"/>
                    <a:pt x="2204" y="15059"/>
                  </a:cubicBezTo>
                  <a:cubicBezTo>
                    <a:pt x="955" y="16923"/>
                    <a:pt x="220" y="18900"/>
                    <a:pt x="0" y="20877"/>
                  </a:cubicBezTo>
                  <a:cubicBezTo>
                    <a:pt x="220" y="21106"/>
                    <a:pt x="367" y="21334"/>
                    <a:pt x="514" y="21600"/>
                  </a:cubicBezTo>
                  <a:cubicBezTo>
                    <a:pt x="514" y="21410"/>
                    <a:pt x="514" y="21220"/>
                    <a:pt x="588" y="210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91" name="Freeform 35"/>
            <p:cNvSpPr/>
            <p:nvPr/>
          </p:nvSpPr>
          <p:spPr>
            <a:xfrm>
              <a:off x="1046133" y="6601126"/>
              <a:ext cx="120709" cy="2529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336"/>
                    <a:pt x="10368" y="14672"/>
                    <a:pt x="1641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24" y="14672"/>
                    <a:pt x="6912" y="7336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92" name="Freeform 36"/>
            <p:cNvSpPr/>
            <p:nvPr/>
          </p:nvSpPr>
          <p:spPr>
            <a:xfrm>
              <a:off x="946501" y="5897956"/>
              <a:ext cx="137953" cy="674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4596"/>
                    <a:pt x="1490" y="9191"/>
                    <a:pt x="5214" y="13634"/>
                  </a:cubicBezTo>
                  <a:cubicBezTo>
                    <a:pt x="8193" y="15013"/>
                    <a:pt x="10428" y="16545"/>
                    <a:pt x="13407" y="17923"/>
                  </a:cubicBezTo>
                  <a:cubicBezTo>
                    <a:pt x="16386" y="19149"/>
                    <a:pt x="18621" y="20374"/>
                    <a:pt x="21600" y="21600"/>
                  </a:cubicBezTo>
                  <a:cubicBezTo>
                    <a:pt x="20855" y="21294"/>
                    <a:pt x="20855" y="20987"/>
                    <a:pt x="20110" y="20681"/>
                  </a:cubicBezTo>
                  <a:cubicBezTo>
                    <a:pt x="11917" y="15013"/>
                    <a:pt x="7448" y="9191"/>
                    <a:pt x="5959" y="3370"/>
                  </a:cubicBezTo>
                  <a:cubicBezTo>
                    <a:pt x="5214" y="2757"/>
                    <a:pt x="3724" y="2298"/>
                    <a:pt x="2979" y="1685"/>
                  </a:cubicBezTo>
                  <a:cubicBezTo>
                    <a:pt x="1490" y="1072"/>
                    <a:pt x="745" y="460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93" name="Freeform 37"/>
            <p:cNvSpPr/>
            <p:nvPr/>
          </p:nvSpPr>
          <p:spPr>
            <a:xfrm>
              <a:off x="946501" y="5773415"/>
              <a:ext cx="38321" cy="228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700"/>
                  </a:moveTo>
                  <a:cubicBezTo>
                    <a:pt x="2700" y="13050"/>
                    <a:pt x="5400" y="14850"/>
                    <a:pt x="10800" y="16650"/>
                  </a:cubicBezTo>
                  <a:cubicBezTo>
                    <a:pt x="13500" y="18450"/>
                    <a:pt x="18900" y="19800"/>
                    <a:pt x="21600" y="21600"/>
                  </a:cubicBezTo>
                  <a:cubicBezTo>
                    <a:pt x="18900" y="17100"/>
                    <a:pt x="18900" y="12600"/>
                    <a:pt x="18900" y="8550"/>
                  </a:cubicBezTo>
                  <a:cubicBezTo>
                    <a:pt x="13500" y="5400"/>
                    <a:pt x="8100" y="2700"/>
                    <a:pt x="0" y="0"/>
                  </a:cubicBezTo>
                  <a:cubicBezTo>
                    <a:pt x="0" y="450"/>
                    <a:pt x="0" y="1350"/>
                    <a:pt x="0" y="1800"/>
                  </a:cubicBezTo>
                  <a:cubicBezTo>
                    <a:pt x="0" y="4950"/>
                    <a:pt x="0" y="8550"/>
                    <a:pt x="0" y="117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94" name="Freeform 38"/>
            <p:cNvSpPr/>
            <p:nvPr/>
          </p:nvSpPr>
          <p:spPr>
            <a:xfrm>
              <a:off x="979074" y="6323307"/>
              <a:ext cx="210760" cy="530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5449"/>
                  </a:moveTo>
                  <a:cubicBezTo>
                    <a:pt x="3436" y="3697"/>
                    <a:pt x="1964" y="1751"/>
                    <a:pt x="0" y="0"/>
                  </a:cubicBezTo>
                  <a:cubicBezTo>
                    <a:pt x="1473" y="3114"/>
                    <a:pt x="3436" y="6422"/>
                    <a:pt x="5400" y="9535"/>
                  </a:cubicBezTo>
                  <a:cubicBezTo>
                    <a:pt x="5891" y="10119"/>
                    <a:pt x="6382" y="10703"/>
                    <a:pt x="6873" y="11286"/>
                  </a:cubicBezTo>
                  <a:cubicBezTo>
                    <a:pt x="10800" y="14789"/>
                    <a:pt x="14727" y="18292"/>
                    <a:pt x="1914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182" y="17903"/>
                    <a:pt x="13745" y="14011"/>
                    <a:pt x="10800" y="10119"/>
                  </a:cubicBezTo>
                  <a:cubicBezTo>
                    <a:pt x="8836" y="8562"/>
                    <a:pt x="7364" y="7005"/>
                    <a:pt x="5400" y="544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496" name="Rectangle 6"/>
          <p:cNvSpPr/>
          <p:nvPr/>
        </p:nvSpPr>
        <p:spPr>
          <a:xfrm>
            <a:off x="-1" y="0"/>
            <a:ext cx="182882" cy="6858000"/>
          </a:xfrm>
          <a:prstGeom prst="rect">
            <a:avLst/>
          </a:prstGeom>
          <a:solidFill>
            <a:srgbClr val="766F54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97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2849948" y="609600"/>
            <a:ext cx="8393927" cy="2895600"/>
          </a:xfrm>
          <a:prstGeom prst="rect">
            <a:avLst/>
          </a:prstGeom>
        </p:spPr>
        <p:txBody>
          <a:bodyPr/>
          <a:lstStyle>
            <a:lvl1pPr algn="l">
              <a:defRPr sz="480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Текст заголовка</a:t>
            </a:r>
          </a:p>
        </p:txBody>
      </p:sp>
      <p:sp>
        <p:nvSpPr>
          <p:cNvPr id="498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3275012" y="3505200"/>
            <a:ext cx="7536555" cy="381000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1000"/>
              </a:spcBef>
              <a:buSzTx/>
              <a:buFontTx/>
              <a:buNone/>
              <a:defRPr sz="1600">
                <a:solidFill>
                  <a:srgbClr val="80808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indent="457200">
              <a:spcBef>
                <a:spcPts val="1000"/>
              </a:spcBef>
              <a:buSzTx/>
              <a:buFontTx/>
              <a:buNone/>
              <a:defRPr sz="1600">
                <a:solidFill>
                  <a:srgbClr val="80808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indent="914400">
              <a:spcBef>
                <a:spcPts val="1000"/>
              </a:spcBef>
              <a:buSzTx/>
              <a:buFontTx/>
              <a:buNone/>
              <a:defRPr sz="1600">
                <a:solidFill>
                  <a:srgbClr val="80808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indent="1371600">
              <a:spcBef>
                <a:spcPts val="1000"/>
              </a:spcBef>
              <a:buSzTx/>
              <a:buFontTx/>
              <a:buNone/>
              <a:defRPr sz="1600">
                <a:solidFill>
                  <a:srgbClr val="80808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indent="1828800">
              <a:spcBef>
                <a:spcPts val="1000"/>
              </a:spcBef>
              <a:buSzTx/>
              <a:buFontTx/>
              <a:buNone/>
              <a:defRPr sz="1600">
                <a:solidFill>
                  <a:srgbClr val="80808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9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589211" y="4354045"/>
            <a:ext cx="8915400" cy="1555865"/>
          </a:xfrm>
          <a:prstGeom prst="rect">
            <a:avLst/>
          </a:prstGeom>
        </p:spPr>
        <p:txBody>
          <a:bodyPr anchor="ctr"/>
          <a:lstStyle/>
          <a:p>
            <a:pPr marL="0" indent="0">
              <a:spcBef>
                <a:spcPts val="1000"/>
              </a:spcBef>
              <a:buSzTx/>
              <a:buFontTx/>
              <a:buNone/>
              <a:defRPr sz="1800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/>
          </a:p>
        </p:txBody>
      </p:sp>
      <p:sp>
        <p:nvSpPr>
          <p:cNvPr id="500" name="Freeform 11"/>
          <p:cNvSpPr/>
          <p:nvPr/>
        </p:nvSpPr>
        <p:spPr>
          <a:xfrm flipV="1">
            <a:off x="-4189" y="3178175"/>
            <a:ext cx="1595613" cy="5072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8" h="21600" extrusionOk="0">
                <a:moveTo>
                  <a:pt x="21472" y="10154"/>
                </a:moveTo>
                <a:lnTo>
                  <a:pt x="18377" y="406"/>
                </a:lnTo>
                <a:cubicBezTo>
                  <a:pt x="18356" y="337"/>
                  <a:pt x="18331" y="272"/>
                  <a:pt x="18310" y="203"/>
                </a:cubicBezTo>
                <a:cubicBezTo>
                  <a:pt x="18247" y="0"/>
                  <a:pt x="18182" y="0"/>
                  <a:pt x="18117" y="0"/>
                </a:cubicBezTo>
                <a:lnTo>
                  <a:pt x="16891" y="0"/>
                </a:lnTo>
                <a:lnTo>
                  <a:pt x="0" y="151"/>
                </a:lnTo>
                <a:cubicBezTo>
                  <a:pt x="19" y="7301"/>
                  <a:pt x="39" y="14450"/>
                  <a:pt x="58" y="21600"/>
                </a:cubicBezTo>
                <a:lnTo>
                  <a:pt x="16891" y="21527"/>
                </a:lnTo>
                <a:lnTo>
                  <a:pt x="18117" y="21527"/>
                </a:lnTo>
                <a:cubicBezTo>
                  <a:pt x="18182" y="21527"/>
                  <a:pt x="18247" y="21324"/>
                  <a:pt x="18310" y="21324"/>
                </a:cubicBezTo>
                <a:cubicBezTo>
                  <a:pt x="18310" y="21120"/>
                  <a:pt x="18377" y="21120"/>
                  <a:pt x="18377" y="21120"/>
                </a:cubicBezTo>
                <a:lnTo>
                  <a:pt x="21472" y="11372"/>
                </a:lnTo>
                <a:cubicBezTo>
                  <a:pt x="21600" y="10966"/>
                  <a:pt x="21600" y="10560"/>
                  <a:pt x="21472" y="10154"/>
                </a:cubicBezTo>
                <a:close/>
              </a:path>
            </a:pathLst>
          </a:custGeom>
          <a:solidFill>
            <a:srgbClr val="A53010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501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924913" y="3239086"/>
            <a:ext cx="386667" cy="375231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E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02" name="TextBox 13"/>
          <p:cNvSpPr txBox="1"/>
          <p:nvPr/>
        </p:nvSpPr>
        <p:spPr>
          <a:xfrm>
            <a:off x="2467652" y="327092"/>
            <a:ext cx="609601" cy="1226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8000">
                <a:solidFill>
                  <a:srgbClr val="A5301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“</a:t>
            </a:r>
          </a:p>
        </p:txBody>
      </p:sp>
      <p:sp>
        <p:nvSpPr>
          <p:cNvPr id="503" name="TextBox 14"/>
          <p:cNvSpPr txBox="1"/>
          <p:nvPr/>
        </p:nvSpPr>
        <p:spPr>
          <a:xfrm>
            <a:off x="11114851" y="2584393"/>
            <a:ext cx="609601" cy="1226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8000">
                <a:solidFill>
                  <a:srgbClr val="A5301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”</a:t>
            </a:r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Карточка имени">
    <p:bg>
      <p:bgPr>
        <a:gradFill flip="none" rotWithShape="1">
          <a:gsLst>
            <a:gs pos="0">
              <a:srgbClr val="FFFFFF"/>
            </a:gs>
            <a:gs pos="100000">
              <a:srgbClr val="DFE8C4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" name="Group 22"/>
          <p:cNvGrpSpPr/>
          <p:nvPr/>
        </p:nvGrpSpPr>
        <p:grpSpPr>
          <a:xfrm>
            <a:off x="1" y="228600"/>
            <a:ext cx="2851517" cy="6638629"/>
            <a:chOff x="0" y="0"/>
            <a:chExt cx="2851516" cy="6638628"/>
          </a:xfrm>
        </p:grpSpPr>
        <p:sp>
          <p:nvSpPr>
            <p:cNvPr id="510" name="Freeform 11"/>
            <p:cNvSpPr/>
            <p:nvPr/>
          </p:nvSpPr>
          <p:spPr>
            <a:xfrm>
              <a:off x="-1" y="2346443"/>
              <a:ext cx="100643" cy="626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9636" y="18582"/>
                    <a:pt x="18655" y="15724"/>
                    <a:pt x="16691" y="12706"/>
                  </a:cubicBezTo>
                  <a:cubicBezTo>
                    <a:pt x="10800" y="8576"/>
                    <a:pt x="5891" y="4288"/>
                    <a:pt x="0" y="0"/>
                  </a:cubicBezTo>
                  <a:cubicBezTo>
                    <a:pt x="0" y="5559"/>
                    <a:pt x="0" y="5559"/>
                    <a:pt x="0" y="5559"/>
                  </a:cubicBezTo>
                  <a:cubicBezTo>
                    <a:pt x="5891" y="10165"/>
                    <a:pt x="12764" y="14929"/>
                    <a:pt x="19636" y="19694"/>
                  </a:cubicBezTo>
                  <a:cubicBezTo>
                    <a:pt x="19636" y="20329"/>
                    <a:pt x="20618" y="20965"/>
                    <a:pt x="21600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11" name="Freeform 12"/>
            <p:cNvSpPr/>
            <p:nvPr/>
          </p:nvSpPr>
          <p:spPr>
            <a:xfrm>
              <a:off x="128598" y="2927929"/>
              <a:ext cx="646718" cy="23222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69" y="15000"/>
                  </a:moveTo>
                  <a:cubicBezTo>
                    <a:pt x="15891" y="17229"/>
                    <a:pt x="18514" y="19414"/>
                    <a:pt x="21446" y="21600"/>
                  </a:cubicBezTo>
                  <a:cubicBezTo>
                    <a:pt x="21446" y="21214"/>
                    <a:pt x="21446" y="20871"/>
                    <a:pt x="21600" y="20486"/>
                  </a:cubicBezTo>
                  <a:cubicBezTo>
                    <a:pt x="19131" y="18643"/>
                    <a:pt x="16817" y="16757"/>
                    <a:pt x="14657" y="14871"/>
                  </a:cubicBezTo>
                  <a:cubicBezTo>
                    <a:pt x="8949" y="9986"/>
                    <a:pt x="4166" y="5014"/>
                    <a:pt x="0" y="0"/>
                  </a:cubicBezTo>
                  <a:cubicBezTo>
                    <a:pt x="309" y="857"/>
                    <a:pt x="617" y="1757"/>
                    <a:pt x="926" y="2614"/>
                  </a:cubicBezTo>
                  <a:cubicBezTo>
                    <a:pt x="4629" y="6771"/>
                    <a:pt x="8640" y="10929"/>
                    <a:pt x="13269" y="150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12" name="Freeform 13"/>
            <p:cNvSpPr/>
            <p:nvPr/>
          </p:nvSpPr>
          <p:spPr>
            <a:xfrm>
              <a:off x="806998" y="5218460"/>
              <a:ext cx="609443" cy="1420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9" y="1543"/>
                  </a:moveTo>
                  <a:cubicBezTo>
                    <a:pt x="818" y="1052"/>
                    <a:pt x="327" y="561"/>
                    <a:pt x="0" y="0"/>
                  </a:cubicBezTo>
                  <a:cubicBezTo>
                    <a:pt x="0" y="701"/>
                    <a:pt x="0" y="1332"/>
                    <a:pt x="0" y="2034"/>
                  </a:cubicBezTo>
                  <a:cubicBezTo>
                    <a:pt x="3436" y="5961"/>
                    <a:pt x="7200" y="9818"/>
                    <a:pt x="11127" y="13605"/>
                  </a:cubicBezTo>
                  <a:cubicBezTo>
                    <a:pt x="13909" y="16270"/>
                    <a:pt x="17018" y="18935"/>
                    <a:pt x="20127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491" y="18865"/>
                    <a:pt x="15382" y="16130"/>
                    <a:pt x="12600" y="13325"/>
                  </a:cubicBezTo>
                  <a:cubicBezTo>
                    <a:pt x="8509" y="9468"/>
                    <a:pt x="4745" y="5540"/>
                    <a:pt x="1309" y="1543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13" name="Freeform 14"/>
            <p:cNvSpPr/>
            <p:nvPr/>
          </p:nvSpPr>
          <p:spPr>
            <a:xfrm>
              <a:off x="959824" y="6275199"/>
              <a:ext cx="171465" cy="3634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346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4011" y="14491"/>
                    <a:pt x="7005" y="7382"/>
                    <a:pt x="0" y="0"/>
                  </a:cubicBezTo>
                  <a:cubicBezTo>
                    <a:pt x="4670" y="7382"/>
                    <a:pt x="9924" y="14491"/>
                    <a:pt x="16346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14" name="Freeform 15"/>
            <p:cNvSpPr/>
            <p:nvPr/>
          </p:nvSpPr>
          <p:spPr>
            <a:xfrm>
              <a:off x="100641" y="2972659"/>
              <a:ext cx="821909" cy="3328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58" y="19745"/>
                  </a:moveTo>
                  <a:cubicBezTo>
                    <a:pt x="17596" y="18489"/>
                    <a:pt x="15775" y="17232"/>
                    <a:pt x="14076" y="15976"/>
                  </a:cubicBezTo>
                  <a:cubicBezTo>
                    <a:pt x="10193" y="13074"/>
                    <a:pt x="7160" y="10082"/>
                    <a:pt x="4854" y="7060"/>
                  </a:cubicBezTo>
                  <a:cubicBezTo>
                    <a:pt x="3519" y="5235"/>
                    <a:pt x="2427" y="3381"/>
                    <a:pt x="1456" y="1526"/>
                  </a:cubicBezTo>
                  <a:cubicBezTo>
                    <a:pt x="971" y="1017"/>
                    <a:pt x="485" y="509"/>
                    <a:pt x="0" y="0"/>
                  </a:cubicBezTo>
                  <a:cubicBezTo>
                    <a:pt x="971" y="2363"/>
                    <a:pt x="2306" y="4757"/>
                    <a:pt x="4004" y="7090"/>
                  </a:cubicBezTo>
                  <a:cubicBezTo>
                    <a:pt x="6189" y="10142"/>
                    <a:pt x="9222" y="13134"/>
                    <a:pt x="12984" y="16065"/>
                  </a:cubicBezTo>
                  <a:cubicBezTo>
                    <a:pt x="14926" y="17531"/>
                    <a:pt x="17110" y="18967"/>
                    <a:pt x="19416" y="20373"/>
                  </a:cubicBezTo>
                  <a:cubicBezTo>
                    <a:pt x="20144" y="20792"/>
                    <a:pt x="20872" y="21181"/>
                    <a:pt x="21600" y="21600"/>
                  </a:cubicBezTo>
                  <a:cubicBezTo>
                    <a:pt x="21357" y="21450"/>
                    <a:pt x="21236" y="21331"/>
                    <a:pt x="21115" y="21181"/>
                  </a:cubicBezTo>
                  <a:cubicBezTo>
                    <a:pt x="20508" y="20702"/>
                    <a:pt x="20022" y="20224"/>
                    <a:pt x="19658" y="19745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15" name="Freeform 16"/>
            <p:cNvSpPr/>
            <p:nvPr/>
          </p:nvSpPr>
          <p:spPr>
            <a:xfrm>
              <a:off x="26126" y="0"/>
              <a:ext cx="102473" cy="29279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5" h="21600" extrusionOk="0">
                  <a:moveTo>
                    <a:pt x="9565" y="19627"/>
                  </a:moveTo>
                  <a:cubicBezTo>
                    <a:pt x="10505" y="19763"/>
                    <a:pt x="10505" y="19899"/>
                    <a:pt x="10505" y="20035"/>
                  </a:cubicBezTo>
                  <a:cubicBezTo>
                    <a:pt x="13322" y="20511"/>
                    <a:pt x="17078" y="20988"/>
                    <a:pt x="19896" y="21498"/>
                  </a:cubicBezTo>
                  <a:cubicBezTo>
                    <a:pt x="19896" y="21532"/>
                    <a:pt x="19896" y="21566"/>
                    <a:pt x="20835" y="21600"/>
                  </a:cubicBezTo>
                  <a:cubicBezTo>
                    <a:pt x="18957" y="20920"/>
                    <a:pt x="17078" y="20273"/>
                    <a:pt x="15200" y="19593"/>
                  </a:cubicBezTo>
                  <a:cubicBezTo>
                    <a:pt x="7687" y="16123"/>
                    <a:pt x="3931" y="12654"/>
                    <a:pt x="3931" y="9150"/>
                  </a:cubicBezTo>
                  <a:cubicBezTo>
                    <a:pt x="4870" y="6089"/>
                    <a:pt x="7687" y="3061"/>
                    <a:pt x="13322" y="0"/>
                  </a:cubicBezTo>
                  <a:cubicBezTo>
                    <a:pt x="10505" y="0"/>
                    <a:pt x="10505" y="0"/>
                    <a:pt x="10505" y="0"/>
                  </a:cubicBezTo>
                  <a:cubicBezTo>
                    <a:pt x="3931" y="3027"/>
                    <a:pt x="1113" y="6089"/>
                    <a:pt x="174" y="9150"/>
                  </a:cubicBezTo>
                  <a:cubicBezTo>
                    <a:pt x="-765" y="12654"/>
                    <a:pt x="2052" y="16123"/>
                    <a:pt x="9565" y="19627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16" name="Freeform 17"/>
            <p:cNvSpPr/>
            <p:nvPr/>
          </p:nvSpPr>
          <p:spPr>
            <a:xfrm>
              <a:off x="78276" y="2715463"/>
              <a:ext cx="78278" cy="4938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541" y="3836"/>
                    <a:pt x="3812" y="7469"/>
                    <a:pt x="6353" y="11305"/>
                  </a:cubicBezTo>
                  <a:cubicBezTo>
                    <a:pt x="11435" y="14736"/>
                    <a:pt x="16518" y="18168"/>
                    <a:pt x="21600" y="21600"/>
                  </a:cubicBezTo>
                  <a:cubicBezTo>
                    <a:pt x="19059" y="17563"/>
                    <a:pt x="16518" y="13323"/>
                    <a:pt x="13976" y="9286"/>
                  </a:cubicBezTo>
                  <a:cubicBezTo>
                    <a:pt x="12706" y="9084"/>
                    <a:pt x="12706" y="8882"/>
                    <a:pt x="12706" y="8680"/>
                  </a:cubicBezTo>
                  <a:cubicBezTo>
                    <a:pt x="8894" y="5652"/>
                    <a:pt x="3812" y="2826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17" name="Freeform 18"/>
            <p:cNvSpPr/>
            <p:nvPr/>
          </p:nvSpPr>
          <p:spPr>
            <a:xfrm>
              <a:off x="769723" y="5250144"/>
              <a:ext cx="190102" cy="1025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3016"/>
                    <a:pt x="1054" y="6032"/>
                    <a:pt x="2634" y="9049"/>
                  </a:cubicBezTo>
                  <a:cubicBezTo>
                    <a:pt x="4215" y="11384"/>
                    <a:pt x="6322" y="13816"/>
                    <a:pt x="8956" y="16151"/>
                  </a:cubicBezTo>
                  <a:cubicBezTo>
                    <a:pt x="10010" y="16735"/>
                    <a:pt x="11590" y="17319"/>
                    <a:pt x="12644" y="17903"/>
                  </a:cubicBezTo>
                  <a:cubicBezTo>
                    <a:pt x="15805" y="19168"/>
                    <a:pt x="18439" y="20335"/>
                    <a:pt x="21600" y="21600"/>
                  </a:cubicBezTo>
                  <a:cubicBezTo>
                    <a:pt x="21073" y="21308"/>
                    <a:pt x="20546" y="20919"/>
                    <a:pt x="20020" y="20627"/>
                  </a:cubicBezTo>
                  <a:cubicBezTo>
                    <a:pt x="13698" y="16735"/>
                    <a:pt x="9483" y="12843"/>
                    <a:pt x="6849" y="8951"/>
                  </a:cubicBezTo>
                  <a:cubicBezTo>
                    <a:pt x="5795" y="6616"/>
                    <a:pt x="4741" y="4378"/>
                    <a:pt x="4215" y="2141"/>
                  </a:cubicBezTo>
                  <a:cubicBezTo>
                    <a:pt x="4215" y="2043"/>
                    <a:pt x="3688" y="1946"/>
                    <a:pt x="3688" y="1751"/>
                  </a:cubicBezTo>
                  <a:cubicBezTo>
                    <a:pt x="2634" y="1168"/>
                    <a:pt x="1054" y="584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18" name="Freeform 19"/>
            <p:cNvSpPr/>
            <p:nvPr/>
          </p:nvSpPr>
          <p:spPr>
            <a:xfrm>
              <a:off x="775314" y="1170426"/>
              <a:ext cx="2076203" cy="40480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6" y="21010"/>
                  </a:moveTo>
                  <a:cubicBezTo>
                    <a:pt x="480" y="18992"/>
                    <a:pt x="1248" y="17000"/>
                    <a:pt x="2400" y="15081"/>
                  </a:cubicBezTo>
                  <a:cubicBezTo>
                    <a:pt x="3600" y="13162"/>
                    <a:pt x="5232" y="11317"/>
                    <a:pt x="7152" y="9545"/>
                  </a:cubicBezTo>
                  <a:cubicBezTo>
                    <a:pt x="9072" y="7774"/>
                    <a:pt x="11280" y="6101"/>
                    <a:pt x="13680" y="4502"/>
                  </a:cubicBezTo>
                  <a:cubicBezTo>
                    <a:pt x="14880" y="3715"/>
                    <a:pt x="16176" y="2928"/>
                    <a:pt x="17472" y="2190"/>
                  </a:cubicBezTo>
                  <a:cubicBezTo>
                    <a:pt x="18144" y="1821"/>
                    <a:pt x="18816" y="1427"/>
                    <a:pt x="19488" y="1082"/>
                  </a:cubicBezTo>
                  <a:cubicBezTo>
                    <a:pt x="20208" y="713"/>
                    <a:pt x="20880" y="369"/>
                    <a:pt x="21600" y="25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0832" y="344"/>
                    <a:pt x="20160" y="689"/>
                    <a:pt x="19440" y="1058"/>
                  </a:cubicBezTo>
                  <a:cubicBezTo>
                    <a:pt x="18768" y="1402"/>
                    <a:pt x="18096" y="1771"/>
                    <a:pt x="17424" y="2165"/>
                  </a:cubicBezTo>
                  <a:cubicBezTo>
                    <a:pt x="16080" y="2903"/>
                    <a:pt x="14784" y="3666"/>
                    <a:pt x="13584" y="4453"/>
                  </a:cubicBezTo>
                  <a:cubicBezTo>
                    <a:pt x="11136" y="6052"/>
                    <a:pt x="8880" y="7725"/>
                    <a:pt x="6960" y="9496"/>
                  </a:cubicBezTo>
                  <a:cubicBezTo>
                    <a:pt x="4992" y="11243"/>
                    <a:pt x="3360" y="13113"/>
                    <a:pt x="2160" y="15031"/>
                  </a:cubicBezTo>
                  <a:cubicBezTo>
                    <a:pt x="912" y="16975"/>
                    <a:pt x="144" y="18968"/>
                    <a:pt x="0" y="21010"/>
                  </a:cubicBezTo>
                  <a:cubicBezTo>
                    <a:pt x="0" y="21059"/>
                    <a:pt x="0" y="21083"/>
                    <a:pt x="0" y="21133"/>
                  </a:cubicBezTo>
                  <a:cubicBezTo>
                    <a:pt x="96" y="21280"/>
                    <a:pt x="192" y="21452"/>
                    <a:pt x="336" y="21600"/>
                  </a:cubicBezTo>
                  <a:cubicBezTo>
                    <a:pt x="336" y="21403"/>
                    <a:pt x="336" y="21206"/>
                    <a:pt x="336" y="2101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19" name="Freeform 20"/>
            <p:cNvSpPr/>
            <p:nvPr/>
          </p:nvSpPr>
          <p:spPr>
            <a:xfrm>
              <a:off x="922549" y="6301291"/>
              <a:ext cx="162147" cy="337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101"/>
                    <a:pt x="9874" y="14499"/>
                    <a:pt x="1604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4194" y="14499"/>
                    <a:pt x="6789" y="7101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20" name="Freeform 21"/>
            <p:cNvSpPr/>
            <p:nvPr/>
          </p:nvSpPr>
          <p:spPr>
            <a:xfrm>
              <a:off x="769723" y="5130865"/>
              <a:ext cx="37276" cy="221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19800"/>
                  </a:moveTo>
                  <a:cubicBezTo>
                    <a:pt x="18900" y="20700"/>
                    <a:pt x="21600" y="21150"/>
                    <a:pt x="21600" y="21600"/>
                  </a:cubicBezTo>
                  <a:cubicBezTo>
                    <a:pt x="21600" y="17100"/>
                    <a:pt x="21600" y="13050"/>
                    <a:pt x="21600" y="8550"/>
                  </a:cubicBezTo>
                  <a:cubicBezTo>
                    <a:pt x="13500" y="5850"/>
                    <a:pt x="8100" y="2700"/>
                    <a:pt x="2700" y="0"/>
                  </a:cubicBezTo>
                  <a:cubicBezTo>
                    <a:pt x="0" y="4050"/>
                    <a:pt x="0" y="7650"/>
                    <a:pt x="0" y="11700"/>
                  </a:cubicBezTo>
                  <a:cubicBezTo>
                    <a:pt x="5400" y="14400"/>
                    <a:pt x="13500" y="17100"/>
                    <a:pt x="18900" y="198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21" name="Freeform 22"/>
            <p:cNvSpPr/>
            <p:nvPr/>
          </p:nvSpPr>
          <p:spPr>
            <a:xfrm>
              <a:off x="849863" y="6016138"/>
              <a:ext cx="238559" cy="622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08" y="2880"/>
                  </a:moveTo>
                  <a:cubicBezTo>
                    <a:pt x="2077" y="1920"/>
                    <a:pt x="831" y="960"/>
                    <a:pt x="0" y="0"/>
                  </a:cubicBezTo>
                  <a:cubicBezTo>
                    <a:pt x="1246" y="2560"/>
                    <a:pt x="2908" y="5120"/>
                    <a:pt x="4985" y="7680"/>
                  </a:cubicBezTo>
                  <a:cubicBezTo>
                    <a:pt x="5400" y="8480"/>
                    <a:pt x="5815" y="9120"/>
                    <a:pt x="6646" y="9920"/>
                  </a:cubicBezTo>
                  <a:cubicBezTo>
                    <a:pt x="11215" y="13760"/>
                    <a:pt x="16200" y="17760"/>
                    <a:pt x="2118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031" y="17440"/>
                    <a:pt x="13292" y="13280"/>
                    <a:pt x="9969" y="8960"/>
                  </a:cubicBezTo>
                  <a:cubicBezTo>
                    <a:pt x="7477" y="6880"/>
                    <a:pt x="5400" y="4960"/>
                    <a:pt x="2908" y="288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grpSp>
        <p:nvGrpSpPr>
          <p:cNvPr id="535" name="Group 9"/>
          <p:cNvGrpSpPr/>
          <p:nvPr/>
        </p:nvGrpSpPr>
        <p:grpSpPr>
          <a:xfrm>
            <a:off x="27221" y="-786"/>
            <a:ext cx="2356675" cy="6854040"/>
            <a:chOff x="0" y="0"/>
            <a:chExt cx="2356673" cy="6854039"/>
          </a:xfrm>
        </p:grpSpPr>
        <p:sp>
          <p:nvSpPr>
            <p:cNvPr id="523" name="Freeform 27"/>
            <p:cNvSpPr/>
            <p:nvPr/>
          </p:nvSpPr>
          <p:spPr>
            <a:xfrm>
              <a:off x="0" y="-1"/>
              <a:ext cx="494327" cy="4401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8" y="4930"/>
                  </a:moveTo>
                  <a:cubicBezTo>
                    <a:pt x="2307" y="6762"/>
                    <a:pt x="3565" y="8617"/>
                    <a:pt x="5452" y="10448"/>
                  </a:cubicBezTo>
                  <a:cubicBezTo>
                    <a:pt x="7130" y="12279"/>
                    <a:pt x="9227" y="14110"/>
                    <a:pt x="11953" y="15942"/>
                  </a:cubicBezTo>
                  <a:cubicBezTo>
                    <a:pt x="14470" y="17773"/>
                    <a:pt x="17616" y="19581"/>
                    <a:pt x="21181" y="21389"/>
                  </a:cubicBezTo>
                  <a:cubicBezTo>
                    <a:pt x="21390" y="21459"/>
                    <a:pt x="21600" y="21530"/>
                    <a:pt x="21600" y="21600"/>
                  </a:cubicBezTo>
                  <a:cubicBezTo>
                    <a:pt x="21390" y="21248"/>
                    <a:pt x="20971" y="20872"/>
                    <a:pt x="20761" y="20520"/>
                  </a:cubicBezTo>
                  <a:cubicBezTo>
                    <a:pt x="20761" y="20450"/>
                    <a:pt x="20761" y="20379"/>
                    <a:pt x="20761" y="20332"/>
                  </a:cubicBezTo>
                  <a:cubicBezTo>
                    <a:pt x="17825" y="18853"/>
                    <a:pt x="15309" y="17397"/>
                    <a:pt x="13212" y="15918"/>
                  </a:cubicBezTo>
                  <a:cubicBezTo>
                    <a:pt x="10485" y="14087"/>
                    <a:pt x="8179" y="12279"/>
                    <a:pt x="6291" y="10424"/>
                  </a:cubicBezTo>
                  <a:cubicBezTo>
                    <a:pt x="4404" y="8593"/>
                    <a:pt x="2936" y="6762"/>
                    <a:pt x="1887" y="4907"/>
                  </a:cubicBezTo>
                  <a:cubicBezTo>
                    <a:pt x="1468" y="3991"/>
                    <a:pt x="1049" y="3076"/>
                    <a:pt x="629" y="2160"/>
                  </a:cubicBezTo>
                  <a:cubicBezTo>
                    <a:pt x="419" y="1432"/>
                    <a:pt x="210" y="728"/>
                    <a:pt x="2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8"/>
                    <a:pt x="210" y="1432"/>
                    <a:pt x="210" y="2160"/>
                  </a:cubicBezTo>
                  <a:cubicBezTo>
                    <a:pt x="629" y="3076"/>
                    <a:pt x="839" y="3991"/>
                    <a:pt x="1468" y="49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24" name="Freeform 28"/>
            <p:cNvSpPr/>
            <p:nvPr/>
          </p:nvSpPr>
          <p:spPr>
            <a:xfrm>
              <a:off x="523067" y="4317258"/>
              <a:ext cx="423436" cy="15806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09" y="14989"/>
                  </a:moveTo>
                  <a:cubicBezTo>
                    <a:pt x="15709" y="17215"/>
                    <a:pt x="18409" y="19440"/>
                    <a:pt x="21600" y="21600"/>
                  </a:cubicBezTo>
                  <a:cubicBezTo>
                    <a:pt x="21600" y="21142"/>
                    <a:pt x="21600" y="20618"/>
                    <a:pt x="21600" y="20160"/>
                  </a:cubicBezTo>
                  <a:cubicBezTo>
                    <a:pt x="21600" y="20095"/>
                    <a:pt x="21600" y="19964"/>
                    <a:pt x="21600" y="19898"/>
                  </a:cubicBezTo>
                  <a:cubicBezTo>
                    <a:pt x="19391" y="18196"/>
                    <a:pt x="17182" y="16495"/>
                    <a:pt x="15218" y="14793"/>
                  </a:cubicBezTo>
                  <a:cubicBezTo>
                    <a:pt x="9327" y="9949"/>
                    <a:pt x="4173" y="4975"/>
                    <a:pt x="0" y="0"/>
                  </a:cubicBezTo>
                  <a:cubicBezTo>
                    <a:pt x="491" y="1375"/>
                    <a:pt x="982" y="2749"/>
                    <a:pt x="1718" y="4124"/>
                  </a:cubicBezTo>
                  <a:cubicBezTo>
                    <a:pt x="5155" y="7789"/>
                    <a:pt x="8836" y="11389"/>
                    <a:pt x="13009" y="1498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25" name="Freeform 29"/>
            <p:cNvSpPr/>
            <p:nvPr/>
          </p:nvSpPr>
          <p:spPr>
            <a:xfrm>
              <a:off x="979074" y="5863468"/>
              <a:ext cx="431100" cy="990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0" y="1565"/>
                  </a:moveTo>
                  <a:cubicBezTo>
                    <a:pt x="960" y="1043"/>
                    <a:pt x="480" y="522"/>
                    <a:pt x="0" y="0"/>
                  </a:cubicBezTo>
                  <a:cubicBezTo>
                    <a:pt x="0" y="939"/>
                    <a:pt x="0" y="1983"/>
                    <a:pt x="240" y="3026"/>
                  </a:cubicBezTo>
                  <a:cubicBezTo>
                    <a:pt x="3360" y="6470"/>
                    <a:pt x="6480" y="9913"/>
                    <a:pt x="10080" y="13252"/>
                  </a:cubicBezTo>
                  <a:cubicBezTo>
                    <a:pt x="12960" y="16070"/>
                    <a:pt x="16080" y="18887"/>
                    <a:pt x="1920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240" y="18783"/>
                    <a:pt x="15120" y="15861"/>
                    <a:pt x="12000" y="12835"/>
                  </a:cubicBezTo>
                  <a:cubicBezTo>
                    <a:pt x="8160" y="9183"/>
                    <a:pt x="4800" y="5322"/>
                    <a:pt x="1440" y="1565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26" name="Freeform 30"/>
            <p:cNvSpPr/>
            <p:nvPr/>
          </p:nvSpPr>
          <p:spPr>
            <a:xfrm>
              <a:off x="494326" y="4365158"/>
              <a:ext cx="551808" cy="22359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70" y="18917"/>
                  </a:moveTo>
                  <a:cubicBezTo>
                    <a:pt x="17468" y="17946"/>
                    <a:pt x="15965" y="16928"/>
                    <a:pt x="14650" y="15911"/>
                  </a:cubicBezTo>
                  <a:cubicBezTo>
                    <a:pt x="10706" y="12997"/>
                    <a:pt x="7701" y="9991"/>
                    <a:pt x="5447" y="6984"/>
                  </a:cubicBezTo>
                  <a:cubicBezTo>
                    <a:pt x="4132" y="5504"/>
                    <a:pt x="3193" y="3978"/>
                    <a:pt x="2442" y="2451"/>
                  </a:cubicBezTo>
                  <a:cubicBezTo>
                    <a:pt x="1690" y="1619"/>
                    <a:pt x="751" y="833"/>
                    <a:pt x="0" y="0"/>
                  </a:cubicBezTo>
                  <a:cubicBezTo>
                    <a:pt x="939" y="2359"/>
                    <a:pt x="2254" y="4718"/>
                    <a:pt x="3944" y="7030"/>
                  </a:cubicBezTo>
                  <a:cubicBezTo>
                    <a:pt x="6198" y="10083"/>
                    <a:pt x="9203" y="13090"/>
                    <a:pt x="12960" y="16050"/>
                  </a:cubicBezTo>
                  <a:cubicBezTo>
                    <a:pt x="14838" y="17484"/>
                    <a:pt x="16904" y="18964"/>
                    <a:pt x="19346" y="20397"/>
                  </a:cubicBezTo>
                  <a:cubicBezTo>
                    <a:pt x="20097" y="20767"/>
                    <a:pt x="20849" y="21184"/>
                    <a:pt x="21600" y="21600"/>
                  </a:cubicBezTo>
                  <a:cubicBezTo>
                    <a:pt x="21412" y="21461"/>
                    <a:pt x="21224" y="21322"/>
                    <a:pt x="21037" y="21184"/>
                  </a:cubicBezTo>
                  <a:cubicBezTo>
                    <a:pt x="20285" y="20444"/>
                    <a:pt x="19534" y="19657"/>
                    <a:pt x="18970" y="18917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27" name="Freeform 31"/>
            <p:cNvSpPr/>
            <p:nvPr/>
          </p:nvSpPr>
          <p:spPr>
            <a:xfrm>
              <a:off x="444311" y="1289983"/>
              <a:ext cx="170725" cy="3027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0" h="21600" extrusionOk="0">
                  <a:moveTo>
                    <a:pt x="9750" y="21600"/>
                  </a:moveTo>
                  <a:cubicBezTo>
                    <a:pt x="8550" y="21191"/>
                    <a:pt x="7950" y="20781"/>
                    <a:pt x="7350" y="20372"/>
                  </a:cubicBezTo>
                  <a:cubicBezTo>
                    <a:pt x="4350" y="18085"/>
                    <a:pt x="2550" y="15833"/>
                    <a:pt x="2550" y="13581"/>
                  </a:cubicBezTo>
                  <a:cubicBezTo>
                    <a:pt x="2550" y="11295"/>
                    <a:pt x="4350" y="9043"/>
                    <a:pt x="7350" y="6756"/>
                  </a:cubicBezTo>
                  <a:cubicBezTo>
                    <a:pt x="8550" y="5630"/>
                    <a:pt x="10350" y="4504"/>
                    <a:pt x="12750" y="3378"/>
                  </a:cubicBezTo>
                  <a:cubicBezTo>
                    <a:pt x="15150" y="2252"/>
                    <a:pt x="17550" y="1126"/>
                    <a:pt x="21150" y="0"/>
                  </a:cubicBezTo>
                  <a:cubicBezTo>
                    <a:pt x="20550" y="0"/>
                    <a:pt x="20550" y="0"/>
                    <a:pt x="20550" y="0"/>
                  </a:cubicBezTo>
                  <a:cubicBezTo>
                    <a:pt x="16950" y="1126"/>
                    <a:pt x="13950" y="2252"/>
                    <a:pt x="11550" y="3378"/>
                  </a:cubicBezTo>
                  <a:cubicBezTo>
                    <a:pt x="9150" y="4504"/>
                    <a:pt x="7350" y="5630"/>
                    <a:pt x="5550" y="6756"/>
                  </a:cubicBezTo>
                  <a:cubicBezTo>
                    <a:pt x="1950" y="9009"/>
                    <a:pt x="150" y="11295"/>
                    <a:pt x="150" y="13581"/>
                  </a:cubicBezTo>
                  <a:cubicBezTo>
                    <a:pt x="-450" y="15731"/>
                    <a:pt x="750" y="17915"/>
                    <a:pt x="3750" y="20099"/>
                  </a:cubicBezTo>
                  <a:cubicBezTo>
                    <a:pt x="5550" y="20576"/>
                    <a:pt x="7350" y="21088"/>
                    <a:pt x="9150" y="21566"/>
                  </a:cubicBezTo>
                  <a:cubicBezTo>
                    <a:pt x="9150" y="21566"/>
                    <a:pt x="9750" y="21600"/>
                    <a:pt x="9750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28" name="Freeform 32"/>
            <p:cNvSpPr/>
            <p:nvPr/>
          </p:nvSpPr>
          <p:spPr>
            <a:xfrm>
              <a:off x="1084453" y="6572387"/>
              <a:ext cx="134120" cy="2816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71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86" y="14644"/>
                    <a:pt x="6943" y="7322"/>
                    <a:pt x="0" y="0"/>
                  </a:cubicBezTo>
                  <a:cubicBezTo>
                    <a:pt x="4629" y="7322"/>
                    <a:pt x="10029" y="14644"/>
                    <a:pt x="16971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29" name="Freeform 33"/>
            <p:cNvSpPr/>
            <p:nvPr/>
          </p:nvSpPr>
          <p:spPr>
            <a:xfrm>
              <a:off x="475166" y="4108415"/>
              <a:ext cx="82390" cy="5115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82" y="10901"/>
                  </a:moveTo>
                  <a:cubicBezTo>
                    <a:pt x="10165" y="14535"/>
                    <a:pt x="16518" y="17966"/>
                    <a:pt x="21600" y="21600"/>
                  </a:cubicBezTo>
                  <a:cubicBezTo>
                    <a:pt x="17788" y="17361"/>
                    <a:pt x="15247" y="13121"/>
                    <a:pt x="12706" y="8882"/>
                  </a:cubicBezTo>
                  <a:cubicBezTo>
                    <a:pt x="12706" y="8882"/>
                    <a:pt x="11435" y="8680"/>
                    <a:pt x="11435" y="8680"/>
                  </a:cubicBezTo>
                  <a:cubicBezTo>
                    <a:pt x="7624" y="5854"/>
                    <a:pt x="3812" y="2826"/>
                    <a:pt x="0" y="0"/>
                  </a:cubicBezTo>
                  <a:cubicBezTo>
                    <a:pt x="0" y="404"/>
                    <a:pt x="0" y="1009"/>
                    <a:pt x="0" y="1615"/>
                  </a:cubicBezTo>
                  <a:cubicBezTo>
                    <a:pt x="1271" y="4643"/>
                    <a:pt x="3812" y="7873"/>
                    <a:pt x="5082" y="10901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30" name="Freeform 34"/>
            <p:cNvSpPr/>
            <p:nvPr/>
          </p:nvSpPr>
          <p:spPr>
            <a:xfrm>
              <a:off x="946501" y="3146585"/>
              <a:ext cx="1410173" cy="27168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8" y="21030"/>
                  </a:moveTo>
                  <a:cubicBezTo>
                    <a:pt x="661" y="19052"/>
                    <a:pt x="1396" y="17037"/>
                    <a:pt x="2571" y="15097"/>
                  </a:cubicBezTo>
                  <a:cubicBezTo>
                    <a:pt x="3747" y="13196"/>
                    <a:pt x="5363" y="11332"/>
                    <a:pt x="7273" y="9583"/>
                  </a:cubicBezTo>
                  <a:cubicBezTo>
                    <a:pt x="9110" y="7796"/>
                    <a:pt x="11314" y="6123"/>
                    <a:pt x="13739" y="4525"/>
                  </a:cubicBezTo>
                  <a:cubicBezTo>
                    <a:pt x="14914" y="3727"/>
                    <a:pt x="16163" y="2928"/>
                    <a:pt x="17486" y="2206"/>
                  </a:cubicBezTo>
                  <a:cubicBezTo>
                    <a:pt x="18147" y="1825"/>
                    <a:pt x="18808" y="1445"/>
                    <a:pt x="19469" y="1065"/>
                  </a:cubicBezTo>
                  <a:cubicBezTo>
                    <a:pt x="20131" y="723"/>
                    <a:pt x="20865" y="342"/>
                    <a:pt x="21600" y="0"/>
                  </a:cubicBezTo>
                  <a:cubicBezTo>
                    <a:pt x="21527" y="0"/>
                    <a:pt x="21527" y="0"/>
                    <a:pt x="21527" y="0"/>
                  </a:cubicBezTo>
                  <a:cubicBezTo>
                    <a:pt x="20792" y="342"/>
                    <a:pt x="20057" y="685"/>
                    <a:pt x="19396" y="1027"/>
                  </a:cubicBezTo>
                  <a:cubicBezTo>
                    <a:pt x="18735" y="1407"/>
                    <a:pt x="18073" y="1787"/>
                    <a:pt x="17412" y="2130"/>
                  </a:cubicBezTo>
                  <a:cubicBezTo>
                    <a:pt x="16016" y="2890"/>
                    <a:pt x="14767" y="3651"/>
                    <a:pt x="13592" y="4449"/>
                  </a:cubicBezTo>
                  <a:cubicBezTo>
                    <a:pt x="11094" y="6046"/>
                    <a:pt x="8890" y="7720"/>
                    <a:pt x="6980" y="9469"/>
                  </a:cubicBezTo>
                  <a:cubicBezTo>
                    <a:pt x="4996" y="11256"/>
                    <a:pt x="3380" y="13120"/>
                    <a:pt x="2204" y="15059"/>
                  </a:cubicBezTo>
                  <a:cubicBezTo>
                    <a:pt x="955" y="16923"/>
                    <a:pt x="220" y="18900"/>
                    <a:pt x="0" y="20877"/>
                  </a:cubicBezTo>
                  <a:cubicBezTo>
                    <a:pt x="220" y="21106"/>
                    <a:pt x="367" y="21334"/>
                    <a:pt x="514" y="21600"/>
                  </a:cubicBezTo>
                  <a:cubicBezTo>
                    <a:pt x="514" y="21410"/>
                    <a:pt x="514" y="21220"/>
                    <a:pt x="588" y="210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31" name="Freeform 35"/>
            <p:cNvSpPr/>
            <p:nvPr/>
          </p:nvSpPr>
          <p:spPr>
            <a:xfrm>
              <a:off x="1046133" y="6601126"/>
              <a:ext cx="120709" cy="2529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336"/>
                    <a:pt x="10368" y="14672"/>
                    <a:pt x="1641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24" y="14672"/>
                    <a:pt x="6912" y="7336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32" name="Freeform 36"/>
            <p:cNvSpPr/>
            <p:nvPr/>
          </p:nvSpPr>
          <p:spPr>
            <a:xfrm>
              <a:off x="946501" y="5897956"/>
              <a:ext cx="137953" cy="674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4596"/>
                    <a:pt x="1490" y="9191"/>
                    <a:pt x="5214" y="13634"/>
                  </a:cubicBezTo>
                  <a:cubicBezTo>
                    <a:pt x="8193" y="15013"/>
                    <a:pt x="10428" y="16545"/>
                    <a:pt x="13407" y="17923"/>
                  </a:cubicBezTo>
                  <a:cubicBezTo>
                    <a:pt x="16386" y="19149"/>
                    <a:pt x="18621" y="20374"/>
                    <a:pt x="21600" y="21600"/>
                  </a:cubicBezTo>
                  <a:cubicBezTo>
                    <a:pt x="20855" y="21294"/>
                    <a:pt x="20855" y="20987"/>
                    <a:pt x="20110" y="20681"/>
                  </a:cubicBezTo>
                  <a:cubicBezTo>
                    <a:pt x="11917" y="15013"/>
                    <a:pt x="7448" y="9191"/>
                    <a:pt x="5959" y="3370"/>
                  </a:cubicBezTo>
                  <a:cubicBezTo>
                    <a:pt x="5214" y="2757"/>
                    <a:pt x="3724" y="2298"/>
                    <a:pt x="2979" y="1685"/>
                  </a:cubicBezTo>
                  <a:cubicBezTo>
                    <a:pt x="1490" y="1072"/>
                    <a:pt x="745" y="460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33" name="Freeform 37"/>
            <p:cNvSpPr/>
            <p:nvPr/>
          </p:nvSpPr>
          <p:spPr>
            <a:xfrm>
              <a:off x="946501" y="5773415"/>
              <a:ext cx="38321" cy="228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700"/>
                  </a:moveTo>
                  <a:cubicBezTo>
                    <a:pt x="2700" y="13050"/>
                    <a:pt x="5400" y="14850"/>
                    <a:pt x="10800" y="16650"/>
                  </a:cubicBezTo>
                  <a:cubicBezTo>
                    <a:pt x="13500" y="18450"/>
                    <a:pt x="18900" y="19800"/>
                    <a:pt x="21600" y="21600"/>
                  </a:cubicBezTo>
                  <a:cubicBezTo>
                    <a:pt x="18900" y="17100"/>
                    <a:pt x="18900" y="12600"/>
                    <a:pt x="18900" y="8550"/>
                  </a:cubicBezTo>
                  <a:cubicBezTo>
                    <a:pt x="13500" y="5400"/>
                    <a:pt x="8100" y="2700"/>
                    <a:pt x="0" y="0"/>
                  </a:cubicBezTo>
                  <a:cubicBezTo>
                    <a:pt x="0" y="450"/>
                    <a:pt x="0" y="1350"/>
                    <a:pt x="0" y="1800"/>
                  </a:cubicBezTo>
                  <a:cubicBezTo>
                    <a:pt x="0" y="4950"/>
                    <a:pt x="0" y="8550"/>
                    <a:pt x="0" y="117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34" name="Freeform 38"/>
            <p:cNvSpPr/>
            <p:nvPr/>
          </p:nvSpPr>
          <p:spPr>
            <a:xfrm>
              <a:off x="979074" y="6323307"/>
              <a:ext cx="210760" cy="530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5449"/>
                  </a:moveTo>
                  <a:cubicBezTo>
                    <a:pt x="3436" y="3697"/>
                    <a:pt x="1964" y="1751"/>
                    <a:pt x="0" y="0"/>
                  </a:cubicBezTo>
                  <a:cubicBezTo>
                    <a:pt x="1473" y="3114"/>
                    <a:pt x="3436" y="6422"/>
                    <a:pt x="5400" y="9535"/>
                  </a:cubicBezTo>
                  <a:cubicBezTo>
                    <a:pt x="5891" y="10119"/>
                    <a:pt x="6382" y="10703"/>
                    <a:pt x="6873" y="11286"/>
                  </a:cubicBezTo>
                  <a:cubicBezTo>
                    <a:pt x="10800" y="14789"/>
                    <a:pt x="14727" y="18292"/>
                    <a:pt x="1914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182" y="17903"/>
                    <a:pt x="13745" y="14011"/>
                    <a:pt x="10800" y="10119"/>
                  </a:cubicBezTo>
                  <a:cubicBezTo>
                    <a:pt x="8836" y="8562"/>
                    <a:pt x="7364" y="7005"/>
                    <a:pt x="5400" y="544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536" name="Rectangle 6"/>
          <p:cNvSpPr/>
          <p:nvPr/>
        </p:nvSpPr>
        <p:spPr>
          <a:xfrm>
            <a:off x="-1" y="0"/>
            <a:ext cx="182882" cy="6858000"/>
          </a:xfrm>
          <a:prstGeom prst="rect">
            <a:avLst/>
          </a:prstGeom>
          <a:solidFill>
            <a:srgbClr val="766F54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537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2589213" y="2438400"/>
            <a:ext cx="8915401" cy="2724845"/>
          </a:xfrm>
          <a:prstGeom prst="rect">
            <a:avLst/>
          </a:prstGeom>
        </p:spPr>
        <p:txBody>
          <a:bodyPr anchor="b"/>
          <a:lstStyle>
            <a:lvl1pPr algn="l">
              <a:defRPr sz="480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Текст заголовка</a:t>
            </a:r>
          </a:p>
        </p:txBody>
      </p:sp>
      <p:sp>
        <p:nvSpPr>
          <p:cNvPr id="538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2589213" y="5181600"/>
            <a:ext cx="8915401" cy="72962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000"/>
              </a:spcBef>
              <a:buSzTx/>
              <a:buFontTx/>
              <a:buNone/>
              <a:defRPr sz="1800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778668" indent="-321468">
              <a:spcBef>
                <a:spcPts val="1000"/>
              </a:spcBef>
              <a:buFontTx/>
              <a:buChar char="•"/>
              <a:defRPr sz="1800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208314" indent="-293914">
              <a:spcBef>
                <a:spcPts val="1000"/>
              </a:spcBef>
              <a:buFontTx/>
              <a:defRPr sz="1800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714500" indent="-342900">
              <a:spcBef>
                <a:spcPts val="1000"/>
              </a:spcBef>
              <a:buFontTx/>
              <a:buChar char="•"/>
              <a:defRPr sz="1800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171700" indent="-342900">
              <a:spcBef>
                <a:spcPts val="1000"/>
              </a:spcBef>
              <a:buFontTx/>
              <a:buChar char="•"/>
              <a:defRPr sz="1800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539" name="Freeform 11"/>
          <p:cNvSpPr/>
          <p:nvPr/>
        </p:nvSpPr>
        <p:spPr>
          <a:xfrm flipV="1">
            <a:off x="-4189" y="4911725"/>
            <a:ext cx="1595613" cy="5072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8" h="21600" extrusionOk="0">
                <a:moveTo>
                  <a:pt x="21472" y="10154"/>
                </a:moveTo>
                <a:lnTo>
                  <a:pt x="18377" y="406"/>
                </a:lnTo>
                <a:cubicBezTo>
                  <a:pt x="18356" y="337"/>
                  <a:pt x="18331" y="272"/>
                  <a:pt x="18310" y="203"/>
                </a:cubicBezTo>
                <a:cubicBezTo>
                  <a:pt x="18247" y="0"/>
                  <a:pt x="18182" y="0"/>
                  <a:pt x="18117" y="0"/>
                </a:cubicBezTo>
                <a:lnTo>
                  <a:pt x="16891" y="0"/>
                </a:lnTo>
                <a:lnTo>
                  <a:pt x="0" y="151"/>
                </a:lnTo>
                <a:cubicBezTo>
                  <a:pt x="19" y="7301"/>
                  <a:pt x="39" y="14450"/>
                  <a:pt x="58" y="21600"/>
                </a:cubicBezTo>
                <a:lnTo>
                  <a:pt x="16891" y="21527"/>
                </a:lnTo>
                <a:lnTo>
                  <a:pt x="18117" y="21527"/>
                </a:lnTo>
                <a:cubicBezTo>
                  <a:pt x="18182" y="21527"/>
                  <a:pt x="18247" y="21324"/>
                  <a:pt x="18310" y="21324"/>
                </a:cubicBezTo>
                <a:cubicBezTo>
                  <a:pt x="18310" y="21120"/>
                  <a:pt x="18377" y="21120"/>
                  <a:pt x="18377" y="21120"/>
                </a:cubicBezTo>
                <a:lnTo>
                  <a:pt x="21472" y="11372"/>
                </a:lnTo>
                <a:cubicBezTo>
                  <a:pt x="21600" y="10966"/>
                  <a:pt x="21600" y="10560"/>
                  <a:pt x="21472" y="10154"/>
                </a:cubicBezTo>
                <a:close/>
              </a:path>
            </a:pathLst>
          </a:custGeom>
          <a:solidFill>
            <a:srgbClr val="A53010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540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924913" y="4978034"/>
            <a:ext cx="386667" cy="375231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E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Цитата карточки имени">
    <p:bg>
      <p:bgPr>
        <a:gradFill flip="none" rotWithShape="1">
          <a:gsLst>
            <a:gs pos="0">
              <a:srgbClr val="FFFFFF"/>
            </a:gs>
            <a:gs pos="100000">
              <a:srgbClr val="DFE8C4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9" name="Group 22"/>
          <p:cNvGrpSpPr/>
          <p:nvPr/>
        </p:nvGrpSpPr>
        <p:grpSpPr>
          <a:xfrm>
            <a:off x="1" y="228600"/>
            <a:ext cx="2851517" cy="6638629"/>
            <a:chOff x="0" y="0"/>
            <a:chExt cx="2851516" cy="6638628"/>
          </a:xfrm>
        </p:grpSpPr>
        <p:sp>
          <p:nvSpPr>
            <p:cNvPr id="547" name="Freeform 11"/>
            <p:cNvSpPr/>
            <p:nvPr/>
          </p:nvSpPr>
          <p:spPr>
            <a:xfrm>
              <a:off x="-1" y="2346443"/>
              <a:ext cx="100643" cy="626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9636" y="18582"/>
                    <a:pt x="18655" y="15724"/>
                    <a:pt x="16691" y="12706"/>
                  </a:cubicBezTo>
                  <a:cubicBezTo>
                    <a:pt x="10800" y="8576"/>
                    <a:pt x="5891" y="4288"/>
                    <a:pt x="0" y="0"/>
                  </a:cubicBezTo>
                  <a:cubicBezTo>
                    <a:pt x="0" y="5559"/>
                    <a:pt x="0" y="5559"/>
                    <a:pt x="0" y="5559"/>
                  </a:cubicBezTo>
                  <a:cubicBezTo>
                    <a:pt x="5891" y="10165"/>
                    <a:pt x="12764" y="14929"/>
                    <a:pt x="19636" y="19694"/>
                  </a:cubicBezTo>
                  <a:cubicBezTo>
                    <a:pt x="19636" y="20329"/>
                    <a:pt x="20618" y="20965"/>
                    <a:pt x="21600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48" name="Freeform 12"/>
            <p:cNvSpPr/>
            <p:nvPr/>
          </p:nvSpPr>
          <p:spPr>
            <a:xfrm>
              <a:off x="128598" y="2927929"/>
              <a:ext cx="646718" cy="23222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69" y="15000"/>
                  </a:moveTo>
                  <a:cubicBezTo>
                    <a:pt x="15891" y="17229"/>
                    <a:pt x="18514" y="19414"/>
                    <a:pt x="21446" y="21600"/>
                  </a:cubicBezTo>
                  <a:cubicBezTo>
                    <a:pt x="21446" y="21214"/>
                    <a:pt x="21446" y="20871"/>
                    <a:pt x="21600" y="20486"/>
                  </a:cubicBezTo>
                  <a:cubicBezTo>
                    <a:pt x="19131" y="18643"/>
                    <a:pt x="16817" y="16757"/>
                    <a:pt x="14657" y="14871"/>
                  </a:cubicBezTo>
                  <a:cubicBezTo>
                    <a:pt x="8949" y="9986"/>
                    <a:pt x="4166" y="5014"/>
                    <a:pt x="0" y="0"/>
                  </a:cubicBezTo>
                  <a:cubicBezTo>
                    <a:pt x="309" y="857"/>
                    <a:pt x="617" y="1757"/>
                    <a:pt x="926" y="2614"/>
                  </a:cubicBezTo>
                  <a:cubicBezTo>
                    <a:pt x="4629" y="6771"/>
                    <a:pt x="8640" y="10929"/>
                    <a:pt x="13269" y="150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49" name="Freeform 13"/>
            <p:cNvSpPr/>
            <p:nvPr/>
          </p:nvSpPr>
          <p:spPr>
            <a:xfrm>
              <a:off x="806998" y="5218460"/>
              <a:ext cx="609443" cy="1420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9" y="1543"/>
                  </a:moveTo>
                  <a:cubicBezTo>
                    <a:pt x="818" y="1052"/>
                    <a:pt x="327" y="561"/>
                    <a:pt x="0" y="0"/>
                  </a:cubicBezTo>
                  <a:cubicBezTo>
                    <a:pt x="0" y="701"/>
                    <a:pt x="0" y="1332"/>
                    <a:pt x="0" y="2034"/>
                  </a:cubicBezTo>
                  <a:cubicBezTo>
                    <a:pt x="3436" y="5961"/>
                    <a:pt x="7200" y="9818"/>
                    <a:pt x="11127" y="13605"/>
                  </a:cubicBezTo>
                  <a:cubicBezTo>
                    <a:pt x="13909" y="16270"/>
                    <a:pt x="17018" y="18935"/>
                    <a:pt x="20127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491" y="18865"/>
                    <a:pt x="15382" y="16130"/>
                    <a:pt x="12600" y="13325"/>
                  </a:cubicBezTo>
                  <a:cubicBezTo>
                    <a:pt x="8509" y="9468"/>
                    <a:pt x="4745" y="5540"/>
                    <a:pt x="1309" y="1543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50" name="Freeform 14"/>
            <p:cNvSpPr/>
            <p:nvPr/>
          </p:nvSpPr>
          <p:spPr>
            <a:xfrm>
              <a:off x="959824" y="6275199"/>
              <a:ext cx="171465" cy="3634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346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4011" y="14491"/>
                    <a:pt x="7005" y="7382"/>
                    <a:pt x="0" y="0"/>
                  </a:cubicBezTo>
                  <a:cubicBezTo>
                    <a:pt x="4670" y="7382"/>
                    <a:pt x="9924" y="14491"/>
                    <a:pt x="16346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51" name="Freeform 15"/>
            <p:cNvSpPr/>
            <p:nvPr/>
          </p:nvSpPr>
          <p:spPr>
            <a:xfrm>
              <a:off x="100641" y="2972659"/>
              <a:ext cx="821909" cy="3328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58" y="19745"/>
                  </a:moveTo>
                  <a:cubicBezTo>
                    <a:pt x="17596" y="18489"/>
                    <a:pt x="15775" y="17232"/>
                    <a:pt x="14076" y="15976"/>
                  </a:cubicBezTo>
                  <a:cubicBezTo>
                    <a:pt x="10193" y="13074"/>
                    <a:pt x="7160" y="10082"/>
                    <a:pt x="4854" y="7060"/>
                  </a:cubicBezTo>
                  <a:cubicBezTo>
                    <a:pt x="3519" y="5235"/>
                    <a:pt x="2427" y="3381"/>
                    <a:pt x="1456" y="1526"/>
                  </a:cubicBezTo>
                  <a:cubicBezTo>
                    <a:pt x="971" y="1017"/>
                    <a:pt x="485" y="509"/>
                    <a:pt x="0" y="0"/>
                  </a:cubicBezTo>
                  <a:cubicBezTo>
                    <a:pt x="971" y="2363"/>
                    <a:pt x="2306" y="4757"/>
                    <a:pt x="4004" y="7090"/>
                  </a:cubicBezTo>
                  <a:cubicBezTo>
                    <a:pt x="6189" y="10142"/>
                    <a:pt x="9222" y="13134"/>
                    <a:pt x="12984" y="16065"/>
                  </a:cubicBezTo>
                  <a:cubicBezTo>
                    <a:pt x="14926" y="17531"/>
                    <a:pt x="17110" y="18967"/>
                    <a:pt x="19416" y="20373"/>
                  </a:cubicBezTo>
                  <a:cubicBezTo>
                    <a:pt x="20144" y="20792"/>
                    <a:pt x="20872" y="21181"/>
                    <a:pt x="21600" y="21600"/>
                  </a:cubicBezTo>
                  <a:cubicBezTo>
                    <a:pt x="21357" y="21450"/>
                    <a:pt x="21236" y="21331"/>
                    <a:pt x="21115" y="21181"/>
                  </a:cubicBezTo>
                  <a:cubicBezTo>
                    <a:pt x="20508" y="20702"/>
                    <a:pt x="20022" y="20224"/>
                    <a:pt x="19658" y="19745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52" name="Freeform 16"/>
            <p:cNvSpPr/>
            <p:nvPr/>
          </p:nvSpPr>
          <p:spPr>
            <a:xfrm>
              <a:off x="26126" y="0"/>
              <a:ext cx="102473" cy="29279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5" h="21600" extrusionOk="0">
                  <a:moveTo>
                    <a:pt x="9565" y="19627"/>
                  </a:moveTo>
                  <a:cubicBezTo>
                    <a:pt x="10505" y="19763"/>
                    <a:pt x="10505" y="19899"/>
                    <a:pt x="10505" y="20035"/>
                  </a:cubicBezTo>
                  <a:cubicBezTo>
                    <a:pt x="13322" y="20511"/>
                    <a:pt x="17078" y="20988"/>
                    <a:pt x="19896" y="21498"/>
                  </a:cubicBezTo>
                  <a:cubicBezTo>
                    <a:pt x="19896" y="21532"/>
                    <a:pt x="19896" y="21566"/>
                    <a:pt x="20835" y="21600"/>
                  </a:cubicBezTo>
                  <a:cubicBezTo>
                    <a:pt x="18957" y="20920"/>
                    <a:pt x="17078" y="20273"/>
                    <a:pt x="15200" y="19593"/>
                  </a:cubicBezTo>
                  <a:cubicBezTo>
                    <a:pt x="7687" y="16123"/>
                    <a:pt x="3931" y="12654"/>
                    <a:pt x="3931" y="9150"/>
                  </a:cubicBezTo>
                  <a:cubicBezTo>
                    <a:pt x="4870" y="6089"/>
                    <a:pt x="7687" y="3061"/>
                    <a:pt x="13322" y="0"/>
                  </a:cubicBezTo>
                  <a:cubicBezTo>
                    <a:pt x="10505" y="0"/>
                    <a:pt x="10505" y="0"/>
                    <a:pt x="10505" y="0"/>
                  </a:cubicBezTo>
                  <a:cubicBezTo>
                    <a:pt x="3931" y="3027"/>
                    <a:pt x="1113" y="6089"/>
                    <a:pt x="174" y="9150"/>
                  </a:cubicBezTo>
                  <a:cubicBezTo>
                    <a:pt x="-765" y="12654"/>
                    <a:pt x="2052" y="16123"/>
                    <a:pt x="9565" y="19627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53" name="Freeform 17"/>
            <p:cNvSpPr/>
            <p:nvPr/>
          </p:nvSpPr>
          <p:spPr>
            <a:xfrm>
              <a:off x="78276" y="2715463"/>
              <a:ext cx="78278" cy="4938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541" y="3836"/>
                    <a:pt x="3812" y="7469"/>
                    <a:pt x="6353" y="11305"/>
                  </a:cubicBezTo>
                  <a:cubicBezTo>
                    <a:pt x="11435" y="14736"/>
                    <a:pt x="16518" y="18168"/>
                    <a:pt x="21600" y="21600"/>
                  </a:cubicBezTo>
                  <a:cubicBezTo>
                    <a:pt x="19059" y="17563"/>
                    <a:pt x="16518" y="13323"/>
                    <a:pt x="13976" y="9286"/>
                  </a:cubicBezTo>
                  <a:cubicBezTo>
                    <a:pt x="12706" y="9084"/>
                    <a:pt x="12706" y="8882"/>
                    <a:pt x="12706" y="8680"/>
                  </a:cubicBezTo>
                  <a:cubicBezTo>
                    <a:pt x="8894" y="5652"/>
                    <a:pt x="3812" y="2826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54" name="Freeform 18"/>
            <p:cNvSpPr/>
            <p:nvPr/>
          </p:nvSpPr>
          <p:spPr>
            <a:xfrm>
              <a:off x="769723" y="5250144"/>
              <a:ext cx="190102" cy="1025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3016"/>
                    <a:pt x="1054" y="6032"/>
                    <a:pt x="2634" y="9049"/>
                  </a:cubicBezTo>
                  <a:cubicBezTo>
                    <a:pt x="4215" y="11384"/>
                    <a:pt x="6322" y="13816"/>
                    <a:pt x="8956" y="16151"/>
                  </a:cubicBezTo>
                  <a:cubicBezTo>
                    <a:pt x="10010" y="16735"/>
                    <a:pt x="11590" y="17319"/>
                    <a:pt x="12644" y="17903"/>
                  </a:cubicBezTo>
                  <a:cubicBezTo>
                    <a:pt x="15805" y="19168"/>
                    <a:pt x="18439" y="20335"/>
                    <a:pt x="21600" y="21600"/>
                  </a:cubicBezTo>
                  <a:cubicBezTo>
                    <a:pt x="21073" y="21308"/>
                    <a:pt x="20546" y="20919"/>
                    <a:pt x="20020" y="20627"/>
                  </a:cubicBezTo>
                  <a:cubicBezTo>
                    <a:pt x="13698" y="16735"/>
                    <a:pt x="9483" y="12843"/>
                    <a:pt x="6849" y="8951"/>
                  </a:cubicBezTo>
                  <a:cubicBezTo>
                    <a:pt x="5795" y="6616"/>
                    <a:pt x="4741" y="4378"/>
                    <a:pt x="4215" y="2141"/>
                  </a:cubicBezTo>
                  <a:cubicBezTo>
                    <a:pt x="4215" y="2043"/>
                    <a:pt x="3688" y="1946"/>
                    <a:pt x="3688" y="1751"/>
                  </a:cubicBezTo>
                  <a:cubicBezTo>
                    <a:pt x="2634" y="1168"/>
                    <a:pt x="1054" y="584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55" name="Freeform 19"/>
            <p:cNvSpPr/>
            <p:nvPr/>
          </p:nvSpPr>
          <p:spPr>
            <a:xfrm>
              <a:off x="775314" y="1170426"/>
              <a:ext cx="2076203" cy="40480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6" y="21010"/>
                  </a:moveTo>
                  <a:cubicBezTo>
                    <a:pt x="480" y="18992"/>
                    <a:pt x="1248" y="17000"/>
                    <a:pt x="2400" y="15081"/>
                  </a:cubicBezTo>
                  <a:cubicBezTo>
                    <a:pt x="3600" y="13162"/>
                    <a:pt x="5232" y="11317"/>
                    <a:pt x="7152" y="9545"/>
                  </a:cubicBezTo>
                  <a:cubicBezTo>
                    <a:pt x="9072" y="7774"/>
                    <a:pt x="11280" y="6101"/>
                    <a:pt x="13680" y="4502"/>
                  </a:cubicBezTo>
                  <a:cubicBezTo>
                    <a:pt x="14880" y="3715"/>
                    <a:pt x="16176" y="2928"/>
                    <a:pt x="17472" y="2190"/>
                  </a:cubicBezTo>
                  <a:cubicBezTo>
                    <a:pt x="18144" y="1821"/>
                    <a:pt x="18816" y="1427"/>
                    <a:pt x="19488" y="1082"/>
                  </a:cubicBezTo>
                  <a:cubicBezTo>
                    <a:pt x="20208" y="713"/>
                    <a:pt x="20880" y="369"/>
                    <a:pt x="21600" y="25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0832" y="344"/>
                    <a:pt x="20160" y="689"/>
                    <a:pt x="19440" y="1058"/>
                  </a:cubicBezTo>
                  <a:cubicBezTo>
                    <a:pt x="18768" y="1402"/>
                    <a:pt x="18096" y="1771"/>
                    <a:pt x="17424" y="2165"/>
                  </a:cubicBezTo>
                  <a:cubicBezTo>
                    <a:pt x="16080" y="2903"/>
                    <a:pt x="14784" y="3666"/>
                    <a:pt x="13584" y="4453"/>
                  </a:cubicBezTo>
                  <a:cubicBezTo>
                    <a:pt x="11136" y="6052"/>
                    <a:pt x="8880" y="7725"/>
                    <a:pt x="6960" y="9496"/>
                  </a:cubicBezTo>
                  <a:cubicBezTo>
                    <a:pt x="4992" y="11243"/>
                    <a:pt x="3360" y="13113"/>
                    <a:pt x="2160" y="15031"/>
                  </a:cubicBezTo>
                  <a:cubicBezTo>
                    <a:pt x="912" y="16975"/>
                    <a:pt x="144" y="18968"/>
                    <a:pt x="0" y="21010"/>
                  </a:cubicBezTo>
                  <a:cubicBezTo>
                    <a:pt x="0" y="21059"/>
                    <a:pt x="0" y="21083"/>
                    <a:pt x="0" y="21133"/>
                  </a:cubicBezTo>
                  <a:cubicBezTo>
                    <a:pt x="96" y="21280"/>
                    <a:pt x="192" y="21452"/>
                    <a:pt x="336" y="21600"/>
                  </a:cubicBezTo>
                  <a:cubicBezTo>
                    <a:pt x="336" y="21403"/>
                    <a:pt x="336" y="21206"/>
                    <a:pt x="336" y="2101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56" name="Freeform 20"/>
            <p:cNvSpPr/>
            <p:nvPr/>
          </p:nvSpPr>
          <p:spPr>
            <a:xfrm>
              <a:off x="922549" y="6301291"/>
              <a:ext cx="162147" cy="337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101"/>
                    <a:pt x="9874" y="14499"/>
                    <a:pt x="1604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4194" y="14499"/>
                    <a:pt x="6789" y="7101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57" name="Freeform 21"/>
            <p:cNvSpPr/>
            <p:nvPr/>
          </p:nvSpPr>
          <p:spPr>
            <a:xfrm>
              <a:off x="769723" y="5130865"/>
              <a:ext cx="37276" cy="221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19800"/>
                  </a:moveTo>
                  <a:cubicBezTo>
                    <a:pt x="18900" y="20700"/>
                    <a:pt x="21600" y="21150"/>
                    <a:pt x="21600" y="21600"/>
                  </a:cubicBezTo>
                  <a:cubicBezTo>
                    <a:pt x="21600" y="17100"/>
                    <a:pt x="21600" y="13050"/>
                    <a:pt x="21600" y="8550"/>
                  </a:cubicBezTo>
                  <a:cubicBezTo>
                    <a:pt x="13500" y="5850"/>
                    <a:pt x="8100" y="2700"/>
                    <a:pt x="2700" y="0"/>
                  </a:cubicBezTo>
                  <a:cubicBezTo>
                    <a:pt x="0" y="4050"/>
                    <a:pt x="0" y="7650"/>
                    <a:pt x="0" y="11700"/>
                  </a:cubicBezTo>
                  <a:cubicBezTo>
                    <a:pt x="5400" y="14400"/>
                    <a:pt x="13500" y="17100"/>
                    <a:pt x="18900" y="198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58" name="Freeform 22"/>
            <p:cNvSpPr/>
            <p:nvPr/>
          </p:nvSpPr>
          <p:spPr>
            <a:xfrm>
              <a:off x="849863" y="6016138"/>
              <a:ext cx="238559" cy="622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08" y="2880"/>
                  </a:moveTo>
                  <a:cubicBezTo>
                    <a:pt x="2077" y="1920"/>
                    <a:pt x="831" y="960"/>
                    <a:pt x="0" y="0"/>
                  </a:cubicBezTo>
                  <a:cubicBezTo>
                    <a:pt x="1246" y="2560"/>
                    <a:pt x="2908" y="5120"/>
                    <a:pt x="4985" y="7680"/>
                  </a:cubicBezTo>
                  <a:cubicBezTo>
                    <a:pt x="5400" y="8480"/>
                    <a:pt x="5815" y="9120"/>
                    <a:pt x="6646" y="9920"/>
                  </a:cubicBezTo>
                  <a:cubicBezTo>
                    <a:pt x="11215" y="13760"/>
                    <a:pt x="16200" y="17760"/>
                    <a:pt x="2118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031" y="17440"/>
                    <a:pt x="13292" y="13280"/>
                    <a:pt x="9969" y="8960"/>
                  </a:cubicBezTo>
                  <a:cubicBezTo>
                    <a:pt x="7477" y="6880"/>
                    <a:pt x="5400" y="4960"/>
                    <a:pt x="2908" y="288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grpSp>
        <p:nvGrpSpPr>
          <p:cNvPr id="572" name="Group 9"/>
          <p:cNvGrpSpPr/>
          <p:nvPr/>
        </p:nvGrpSpPr>
        <p:grpSpPr>
          <a:xfrm>
            <a:off x="27221" y="-786"/>
            <a:ext cx="2356675" cy="6854040"/>
            <a:chOff x="0" y="0"/>
            <a:chExt cx="2356673" cy="6854039"/>
          </a:xfrm>
        </p:grpSpPr>
        <p:sp>
          <p:nvSpPr>
            <p:cNvPr id="560" name="Freeform 27"/>
            <p:cNvSpPr/>
            <p:nvPr/>
          </p:nvSpPr>
          <p:spPr>
            <a:xfrm>
              <a:off x="0" y="-1"/>
              <a:ext cx="494327" cy="4401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8" y="4930"/>
                  </a:moveTo>
                  <a:cubicBezTo>
                    <a:pt x="2307" y="6762"/>
                    <a:pt x="3565" y="8617"/>
                    <a:pt x="5452" y="10448"/>
                  </a:cubicBezTo>
                  <a:cubicBezTo>
                    <a:pt x="7130" y="12279"/>
                    <a:pt x="9227" y="14110"/>
                    <a:pt x="11953" y="15942"/>
                  </a:cubicBezTo>
                  <a:cubicBezTo>
                    <a:pt x="14470" y="17773"/>
                    <a:pt x="17616" y="19581"/>
                    <a:pt x="21181" y="21389"/>
                  </a:cubicBezTo>
                  <a:cubicBezTo>
                    <a:pt x="21390" y="21459"/>
                    <a:pt x="21600" y="21530"/>
                    <a:pt x="21600" y="21600"/>
                  </a:cubicBezTo>
                  <a:cubicBezTo>
                    <a:pt x="21390" y="21248"/>
                    <a:pt x="20971" y="20872"/>
                    <a:pt x="20761" y="20520"/>
                  </a:cubicBezTo>
                  <a:cubicBezTo>
                    <a:pt x="20761" y="20450"/>
                    <a:pt x="20761" y="20379"/>
                    <a:pt x="20761" y="20332"/>
                  </a:cubicBezTo>
                  <a:cubicBezTo>
                    <a:pt x="17825" y="18853"/>
                    <a:pt x="15309" y="17397"/>
                    <a:pt x="13212" y="15918"/>
                  </a:cubicBezTo>
                  <a:cubicBezTo>
                    <a:pt x="10485" y="14087"/>
                    <a:pt x="8179" y="12279"/>
                    <a:pt x="6291" y="10424"/>
                  </a:cubicBezTo>
                  <a:cubicBezTo>
                    <a:pt x="4404" y="8593"/>
                    <a:pt x="2936" y="6762"/>
                    <a:pt x="1887" y="4907"/>
                  </a:cubicBezTo>
                  <a:cubicBezTo>
                    <a:pt x="1468" y="3991"/>
                    <a:pt x="1049" y="3076"/>
                    <a:pt x="629" y="2160"/>
                  </a:cubicBezTo>
                  <a:cubicBezTo>
                    <a:pt x="419" y="1432"/>
                    <a:pt x="210" y="728"/>
                    <a:pt x="2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8"/>
                    <a:pt x="210" y="1432"/>
                    <a:pt x="210" y="2160"/>
                  </a:cubicBezTo>
                  <a:cubicBezTo>
                    <a:pt x="629" y="3076"/>
                    <a:pt x="839" y="3991"/>
                    <a:pt x="1468" y="49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61" name="Freeform 28"/>
            <p:cNvSpPr/>
            <p:nvPr/>
          </p:nvSpPr>
          <p:spPr>
            <a:xfrm>
              <a:off x="523067" y="4317258"/>
              <a:ext cx="423436" cy="15806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09" y="14989"/>
                  </a:moveTo>
                  <a:cubicBezTo>
                    <a:pt x="15709" y="17215"/>
                    <a:pt x="18409" y="19440"/>
                    <a:pt x="21600" y="21600"/>
                  </a:cubicBezTo>
                  <a:cubicBezTo>
                    <a:pt x="21600" y="21142"/>
                    <a:pt x="21600" y="20618"/>
                    <a:pt x="21600" y="20160"/>
                  </a:cubicBezTo>
                  <a:cubicBezTo>
                    <a:pt x="21600" y="20095"/>
                    <a:pt x="21600" y="19964"/>
                    <a:pt x="21600" y="19898"/>
                  </a:cubicBezTo>
                  <a:cubicBezTo>
                    <a:pt x="19391" y="18196"/>
                    <a:pt x="17182" y="16495"/>
                    <a:pt x="15218" y="14793"/>
                  </a:cubicBezTo>
                  <a:cubicBezTo>
                    <a:pt x="9327" y="9949"/>
                    <a:pt x="4173" y="4975"/>
                    <a:pt x="0" y="0"/>
                  </a:cubicBezTo>
                  <a:cubicBezTo>
                    <a:pt x="491" y="1375"/>
                    <a:pt x="982" y="2749"/>
                    <a:pt x="1718" y="4124"/>
                  </a:cubicBezTo>
                  <a:cubicBezTo>
                    <a:pt x="5155" y="7789"/>
                    <a:pt x="8836" y="11389"/>
                    <a:pt x="13009" y="1498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62" name="Freeform 29"/>
            <p:cNvSpPr/>
            <p:nvPr/>
          </p:nvSpPr>
          <p:spPr>
            <a:xfrm>
              <a:off x="979074" y="5863468"/>
              <a:ext cx="431100" cy="990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0" y="1565"/>
                  </a:moveTo>
                  <a:cubicBezTo>
                    <a:pt x="960" y="1043"/>
                    <a:pt x="480" y="522"/>
                    <a:pt x="0" y="0"/>
                  </a:cubicBezTo>
                  <a:cubicBezTo>
                    <a:pt x="0" y="939"/>
                    <a:pt x="0" y="1983"/>
                    <a:pt x="240" y="3026"/>
                  </a:cubicBezTo>
                  <a:cubicBezTo>
                    <a:pt x="3360" y="6470"/>
                    <a:pt x="6480" y="9913"/>
                    <a:pt x="10080" y="13252"/>
                  </a:cubicBezTo>
                  <a:cubicBezTo>
                    <a:pt x="12960" y="16070"/>
                    <a:pt x="16080" y="18887"/>
                    <a:pt x="1920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240" y="18783"/>
                    <a:pt x="15120" y="15861"/>
                    <a:pt x="12000" y="12835"/>
                  </a:cubicBezTo>
                  <a:cubicBezTo>
                    <a:pt x="8160" y="9183"/>
                    <a:pt x="4800" y="5322"/>
                    <a:pt x="1440" y="1565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63" name="Freeform 30"/>
            <p:cNvSpPr/>
            <p:nvPr/>
          </p:nvSpPr>
          <p:spPr>
            <a:xfrm>
              <a:off x="494326" y="4365158"/>
              <a:ext cx="551808" cy="22359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70" y="18917"/>
                  </a:moveTo>
                  <a:cubicBezTo>
                    <a:pt x="17468" y="17946"/>
                    <a:pt x="15965" y="16928"/>
                    <a:pt x="14650" y="15911"/>
                  </a:cubicBezTo>
                  <a:cubicBezTo>
                    <a:pt x="10706" y="12997"/>
                    <a:pt x="7701" y="9991"/>
                    <a:pt x="5447" y="6984"/>
                  </a:cubicBezTo>
                  <a:cubicBezTo>
                    <a:pt x="4132" y="5504"/>
                    <a:pt x="3193" y="3978"/>
                    <a:pt x="2442" y="2451"/>
                  </a:cubicBezTo>
                  <a:cubicBezTo>
                    <a:pt x="1690" y="1619"/>
                    <a:pt x="751" y="833"/>
                    <a:pt x="0" y="0"/>
                  </a:cubicBezTo>
                  <a:cubicBezTo>
                    <a:pt x="939" y="2359"/>
                    <a:pt x="2254" y="4718"/>
                    <a:pt x="3944" y="7030"/>
                  </a:cubicBezTo>
                  <a:cubicBezTo>
                    <a:pt x="6198" y="10083"/>
                    <a:pt x="9203" y="13090"/>
                    <a:pt x="12960" y="16050"/>
                  </a:cubicBezTo>
                  <a:cubicBezTo>
                    <a:pt x="14838" y="17484"/>
                    <a:pt x="16904" y="18964"/>
                    <a:pt x="19346" y="20397"/>
                  </a:cubicBezTo>
                  <a:cubicBezTo>
                    <a:pt x="20097" y="20767"/>
                    <a:pt x="20849" y="21184"/>
                    <a:pt x="21600" y="21600"/>
                  </a:cubicBezTo>
                  <a:cubicBezTo>
                    <a:pt x="21412" y="21461"/>
                    <a:pt x="21224" y="21322"/>
                    <a:pt x="21037" y="21184"/>
                  </a:cubicBezTo>
                  <a:cubicBezTo>
                    <a:pt x="20285" y="20444"/>
                    <a:pt x="19534" y="19657"/>
                    <a:pt x="18970" y="18917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64" name="Freeform 31"/>
            <p:cNvSpPr/>
            <p:nvPr/>
          </p:nvSpPr>
          <p:spPr>
            <a:xfrm>
              <a:off x="444311" y="1289983"/>
              <a:ext cx="170725" cy="3027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0" h="21600" extrusionOk="0">
                  <a:moveTo>
                    <a:pt x="9750" y="21600"/>
                  </a:moveTo>
                  <a:cubicBezTo>
                    <a:pt x="8550" y="21191"/>
                    <a:pt x="7950" y="20781"/>
                    <a:pt x="7350" y="20372"/>
                  </a:cubicBezTo>
                  <a:cubicBezTo>
                    <a:pt x="4350" y="18085"/>
                    <a:pt x="2550" y="15833"/>
                    <a:pt x="2550" y="13581"/>
                  </a:cubicBezTo>
                  <a:cubicBezTo>
                    <a:pt x="2550" y="11295"/>
                    <a:pt x="4350" y="9043"/>
                    <a:pt x="7350" y="6756"/>
                  </a:cubicBezTo>
                  <a:cubicBezTo>
                    <a:pt x="8550" y="5630"/>
                    <a:pt x="10350" y="4504"/>
                    <a:pt x="12750" y="3378"/>
                  </a:cubicBezTo>
                  <a:cubicBezTo>
                    <a:pt x="15150" y="2252"/>
                    <a:pt x="17550" y="1126"/>
                    <a:pt x="21150" y="0"/>
                  </a:cubicBezTo>
                  <a:cubicBezTo>
                    <a:pt x="20550" y="0"/>
                    <a:pt x="20550" y="0"/>
                    <a:pt x="20550" y="0"/>
                  </a:cubicBezTo>
                  <a:cubicBezTo>
                    <a:pt x="16950" y="1126"/>
                    <a:pt x="13950" y="2252"/>
                    <a:pt x="11550" y="3378"/>
                  </a:cubicBezTo>
                  <a:cubicBezTo>
                    <a:pt x="9150" y="4504"/>
                    <a:pt x="7350" y="5630"/>
                    <a:pt x="5550" y="6756"/>
                  </a:cubicBezTo>
                  <a:cubicBezTo>
                    <a:pt x="1950" y="9009"/>
                    <a:pt x="150" y="11295"/>
                    <a:pt x="150" y="13581"/>
                  </a:cubicBezTo>
                  <a:cubicBezTo>
                    <a:pt x="-450" y="15731"/>
                    <a:pt x="750" y="17915"/>
                    <a:pt x="3750" y="20099"/>
                  </a:cubicBezTo>
                  <a:cubicBezTo>
                    <a:pt x="5550" y="20576"/>
                    <a:pt x="7350" y="21088"/>
                    <a:pt x="9150" y="21566"/>
                  </a:cubicBezTo>
                  <a:cubicBezTo>
                    <a:pt x="9150" y="21566"/>
                    <a:pt x="9750" y="21600"/>
                    <a:pt x="9750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65" name="Freeform 32"/>
            <p:cNvSpPr/>
            <p:nvPr/>
          </p:nvSpPr>
          <p:spPr>
            <a:xfrm>
              <a:off x="1084453" y="6572387"/>
              <a:ext cx="134120" cy="2816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71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86" y="14644"/>
                    <a:pt x="6943" y="7322"/>
                    <a:pt x="0" y="0"/>
                  </a:cubicBezTo>
                  <a:cubicBezTo>
                    <a:pt x="4629" y="7322"/>
                    <a:pt x="10029" y="14644"/>
                    <a:pt x="16971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66" name="Freeform 33"/>
            <p:cNvSpPr/>
            <p:nvPr/>
          </p:nvSpPr>
          <p:spPr>
            <a:xfrm>
              <a:off x="475166" y="4108415"/>
              <a:ext cx="82390" cy="5115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82" y="10901"/>
                  </a:moveTo>
                  <a:cubicBezTo>
                    <a:pt x="10165" y="14535"/>
                    <a:pt x="16518" y="17966"/>
                    <a:pt x="21600" y="21600"/>
                  </a:cubicBezTo>
                  <a:cubicBezTo>
                    <a:pt x="17788" y="17361"/>
                    <a:pt x="15247" y="13121"/>
                    <a:pt x="12706" y="8882"/>
                  </a:cubicBezTo>
                  <a:cubicBezTo>
                    <a:pt x="12706" y="8882"/>
                    <a:pt x="11435" y="8680"/>
                    <a:pt x="11435" y="8680"/>
                  </a:cubicBezTo>
                  <a:cubicBezTo>
                    <a:pt x="7624" y="5854"/>
                    <a:pt x="3812" y="2826"/>
                    <a:pt x="0" y="0"/>
                  </a:cubicBezTo>
                  <a:cubicBezTo>
                    <a:pt x="0" y="404"/>
                    <a:pt x="0" y="1009"/>
                    <a:pt x="0" y="1615"/>
                  </a:cubicBezTo>
                  <a:cubicBezTo>
                    <a:pt x="1271" y="4643"/>
                    <a:pt x="3812" y="7873"/>
                    <a:pt x="5082" y="10901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67" name="Freeform 34"/>
            <p:cNvSpPr/>
            <p:nvPr/>
          </p:nvSpPr>
          <p:spPr>
            <a:xfrm>
              <a:off x="946501" y="3146585"/>
              <a:ext cx="1410173" cy="27168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8" y="21030"/>
                  </a:moveTo>
                  <a:cubicBezTo>
                    <a:pt x="661" y="19052"/>
                    <a:pt x="1396" y="17037"/>
                    <a:pt x="2571" y="15097"/>
                  </a:cubicBezTo>
                  <a:cubicBezTo>
                    <a:pt x="3747" y="13196"/>
                    <a:pt x="5363" y="11332"/>
                    <a:pt x="7273" y="9583"/>
                  </a:cubicBezTo>
                  <a:cubicBezTo>
                    <a:pt x="9110" y="7796"/>
                    <a:pt x="11314" y="6123"/>
                    <a:pt x="13739" y="4525"/>
                  </a:cubicBezTo>
                  <a:cubicBezTo>
                    <a:pt x="14914" y="3727"/>
                    <a:pt x="16163" y="2928"/>
                    <a:pt x="17486" y="2206"/>
                  </a:cubicBezTo>
                  <a:cubicBezTo>
                    <a:pt x="18147" y="1825"/>
                    <a:pt x="18808" y="1445"/>
                    <a:pt x="19469" y="1065"/>
                  </a:cubicBezTo>
                  <a:cubicBezTo>
                    <a:pt x="20131" y="723"/>
                    <a:pt x="20865" y="342"/>
                    <a:pt x="21600" y="0"/>
                  </a:cubicBezTo>
                  <a:cubicBezTo>
                    <a:pt x="21527" y="0"/>
                    <a:pt x="21527" y="0"/>
                    <a:pt x="21527" y="0"/>
                  </a:cubicBezTo>
                  <a:cubicBezTo>
                    <a:pt x="20792" y="342"/>
                    <a:pt x="20057" y="685"/>
                    <a:pt x="19396" y="1027"/>
                  </a:cubicBezTo>
                  <a:cubicBezTo>
                    <a:pt x="18735" y="1407"/>
                    <a:pt x="18073" y="1787"/>
                    <a:pt x="17412" y="2130"/>
                  </a:cubicBezTo>
                  <a:cubicBezTo>
                    <a:pt x="16016" y="2890"/>
                    <a:pt x="14767" y="3651"/>
                    <a:pt x="13592" y="4449"/>
                  </a:cubicBezTo>
                  <a:cubicBezTo>
                    <a:pt x="11094" y="6046"/>
                    <a:pt x="8890" y="7720"/>
                    <a:pt x="6980" y="9469"/>
                  </a:cubicBezTo>
                  <a:cubicBezTo>
                    <a:pt x="4996" y="11256"/>
                    <a:pt x="3380" y="13120"/>
                    <a:pt x="2204" y="15059"/>
                  </a:cubicBezTo>
                  <a:cubicBezTo>
                    <a:pt x="955" y="16923"/>
                    <a:pt x="220" y="18900"/>
                    <a:pt x="0" y="20877"/>
                  </a:cubicBezTo>
                  <a:cubicBezTo>
                    <a:pt x="220" y="21106"/>
                    <a:pt x="367" y="21334"/>
                    <a:pt x="514" y="21600"/>
                  </a:cubicBezTo>
                  <a:cubicBezTo>
                    <a:pt x="514" y="21410"/>
                    <a:pt x="514" y="21220"/>
                    <a:pt x="588" y="210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68" name="Freeform 35"/>
            <p:cNvSpPr/>
            <p:nvPr/>
          </p:nvSpPr>
          <p:spPr>
            <a:xfrm>
              <a:off x="1046133" y="6601126"/>
              <a:ext cx="120709" cy="2529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336"/>
                    <a:pt x="10368" y="14672"/>
                    <a:pt x="1641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24" y="14672"/>
                    <a:pt x="6912" y="7336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69" name="Freeform 36"/>
            <p:cNvSpPr/>
            <p:nvPr/>
          </p:nvSpPr>
          <p:spPr>
            <a:xfrm>
              <a:off x="946501" y="5897956"/>
              <a:ext cx="137953" cy="674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4596"/>
                    <a:pt x="1490" y="9191"/>
                    <a:pt x="5214" y="13634"/>
                  </a:cubicBezTo>
                  <a:cubicBezTo>
                    <a:pt x="8193" y="15013"/>
                    <a:pt x="10428" y="16545"/>
                    <a:pt x="13407" y="17923"/>
                  </a:cubicBezTo>
                  <a:cubicBezTo>
                    <a:pt x="16386" y="19149"/>
                    <a:pt x="18621" y="20374"/>
                    <a:pt x="21600" y="21600"/>
                  </a:cubicBezTo>
                  <a:cubicBezTo>
                    <a:pt x="20855" y="21294"/>
                    <a:pt x="20855" y="20987"/>
                    <a:pt x="20110" y="20681"/>
                  </a:cubicBezTo>
                  <a:cubicBezTo>
                    <a:pt x="11917" y="15013"/>
                    <a:pt x="7448" y="9191"/>
                    <a:pt x="5959" y="3370"/>
                  </a:cubicBezTo>
                  <a:cubicBezTo>
                    <a:pt x="5214" y="2757"/>
                    <a:pt x="3724" y="2298"/>
                    <a:pt x="2979" y="1685"/>
                  </a:cubicBezTo>
                  <a:cubicBezTo>
                    <a:pt x="1490" y="1072"/>
                    <a:pt x="745" y="460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70" name="Freeform 37"/>
            <p:cNvSpPr/>
            <p:nvPr/>
          </p:nvSpPr>
          <p:spPr>
            <a:xfrm>
              <a:off x="946501" y="5773415"/>
              <a:ext cx="38321" cy="228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700"/>
                  </a:moveTo>
                  <a:cubicBezTo>
                    <a:pt x="2700" y="13050"/>
                    <a:pt x="5400" y="14850"/>
                    <a:pt x="10800" y="16650"/>
                  </a:cubicBezTo>
                  <a:cubicBezTo>
                    <a:pt x="13500" y="18450"/>
                    <a:pt x="18900" y="19800"/>
                    <a:pt x="21600" y="21600"/>
                  </a:cubicBezTo>
                  <a:cubicBezTo>
                    <a:pt x="18900" y="17100"/>
                    <a:pt x="18900" y="12600"/>
                    <a:pt x="18900" y="8550"/>
                  </a:cubicBezTo>
                  <a:cubicBezTo>
                    <a:pt x="13500" y="5400"/>
                    <a:pt x="8100" y="2700"/>
                    <a:pt x="0" y="0"/>
                  </a:cubicBezTo>
                  <a:cubicBezTo>
                    <a:pt x="0" y="450"/>
                    <a:pt x="0" y="1350"/>
                    <a:pt x="0" y="1800"/>
                  </a:cubicBezTo>
                  <a:cubicBezTo>
                    <a:pt x="0" y="4950"/>
                    <a:pt x="0" y="8550"/>
                    <a:pt x="0" y="117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71" name="Freeform 38"/>
            <p:cNvSpPr/>
            <p:nvPr/>
          </p:nvSpPr>
          <p:spPr>
            <a:xfrm>
              <a:off x="979074" y="6323307"/>
              <a:ext cx="210760" cy="530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5449"/>
                  </a:moveTo>
                  <a:cubicBezTo>
                    <a:pt x="3436" y="3697"/>
                    <a:pt x="1964" y="1751"/>
                    <a:pt x="0" y="0"/>
                  </a:cubicBezTo>
                  <a:cubicBezTo>
                    <a:pt x="1473" y="3114"/>
                    <a:pt x="3436" y="6422"/>
                    <a:pt x="5400" y="9535"/>
                  </a:cubicBezTo>
                  <a:cubicBezTo>
                    <a:pt x="5891" y="10119"/>
                    <a:pt x="6382" y="10703"/>
                    <a:pt x="6873" y="11286"/>
                  </a:cubicBezTo>
                  <a:cubicBezTo>
                    <a:pt x="10800" y="14789"/>
                    <a:pt x="14727" y="18292"/>
                    <a:pt x="1914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182" y="17903"/>
                    <a:pt x="13745" y="14011"/>
                    <a:pt x="10800" y="10119"/>
                  </a:cubicBezTo>
                  <a:cubicBezTo>
                    <a:pt x="8836" y="8562"/>
                    <a:pt x="7364" y="7005"/>
                    <a:pt x="5400" y="544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573" name="Rectangle 6"/>
          <p:cNvSpPr/>
          <p:nvPr/>
        </p:nvSpPr>
        <p:spPr>
          <a:xfrm>
            <a:off x="-1" y="0"/>
            <a:ext cx="182882" cy="6858000"/>
          </a:xfrm>
          <a:prstGeom prst="rect">
            <a:avLst/>
          </a:prstGeom>
          <a:solidFill>
            <a:srgbClr val="766F54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574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2849948" y="609600"/>
            <a:ext cx="8393927" cy="2895600"/>
          </a:xfrm>
          <a:prstGeom prst="rect">
            <a:avLst/>
          </a:prstGeom>
        </p:spPr>
        <p:txBody>
          <a:bodyPr/>
          <a:lstStyle>
            <a:lvl1pPr algn="l">
              <a:defRPr sz="480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Текст заголовка</a:t>
            </a:r>
          </a:p>
        </p:txBody>
      </p:sp>
      <p:sp>
        <p:nvSpPr>
          <p:cNvPr id="575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2589211" y="4343400"/>
            <a:ext cx="8915401" cy="838200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1000"/>
              </a:spcBef>
              <a:buSzTx/>
              <a:buFontTx/>
              <a:buNone/>
              <a:defRPr sz="2400">
                <a:solidFill>
                  <a:srgbClr val="A5301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indent="457200">
              <a:spcBef>
                <a:spcPts val="1000"/>
              </a:spcBef>
              <a:buSzTx/>
              <a:buFontTx/>
              <a:buNone/>
              <a:defRPr sz="2400">
                <a:solidFill>
                  <a:srgbClr val="A5301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indent="914400">
              <a:spcBef>
                <a:spcPts val="1000"/>
              </a:spcBef>
              <a:buSzTx/>
              <a:buFontTx/>
              <a:buNone/>
              <a:defRPr sz="2400">
                <a:solidFill>
                  <a:srgbClr val="A5301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indent="1371600">
              <a:spcBef>
                <a:spcPts val="1000"/>
              </a:spcBef>
              <a:buSzTx/>
              <a:buFontTx/>
              <a:buNone/>
              <a:defRPr sz="2400">
                <a:solidFill>
                  <a:srgbClr val="A5301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indent="1828800">
              <a:spcBef>
                <a:spcPts val="1000"/>
              </a:spcBef>
              <a:buSzTx/>
              <a:buFontTx/>
              <a:buNone/>
              <a:defRPr sz="2400">
                <a:solidFill>
                  <a:srgbClr val="A5301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576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2589213" y="5181600"/>
            <a:ext cx="8915401" cy="729623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1000"/>
              </a:spcBef>
              <a:buSzTx/>
              <a:buFontTx/>
              <a:buNone/>
              <a:defRPr sz="1800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/>
          </a:p>
        </p:txBody>
      </p:sp>
      <p:sp>
        <p:nvSpPr>
          <p:cNvPr id="577" name="Freeform 11"/>
          <p:cNvSpPr/>
          <p:nvPr/>
        </p:nvSpPr>
        <p:spPr>
          <a:xfrm flipV="1">
            <a:off x="-4189" y="4911725"/>
            <a:ext cx="1595613" cy="5072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8" h="21600" extrusionOk="0">
                <a:moveTo>
                  <a:pt x="21472" y="10154"/>
                </a:moveTo>
                <a:lnTo>
                  <a:pt x="18377" y="406"/>
                </a:lnTo>
                <a:cubicBezTo>
                  <a:pt x="18356" y="337"/>
                  <a:pt x="18331" y="272"/>
                  <a:pt x="18310" y="203"/>
                </a:cubicBezTo>
                <a:cubicBezTo>
                  <a:pt x="18247" y="0"/>
                  <a:pt x="18182" y="0"/>
                  <a:pt x="18117" y="0"/>
                </a:cubicBezTo>
                <a:lnTo>
                  <a:pt x="16891" y="0"/>
                </a:lnTo>
                <a:lnTo>
                  <a:pt x="0" y="151"/>
                </a:lnTo>
                <a:cubicBezTo>
                  <a:pt x="19" y="7301"/>
                  <a:pt x="39" y="14450"/>
                  <a:pt x="58" y="21600"/>
                </a:cubicBezTo>
                <a:lnTo>
                  <a:pt x="16891" y="21527"/>
                </a:lnTo>
                <a:lnTo>
                  <a:pt x="18117" y="21527"/>
                </a:lnTo>
                <a:cubicBezTo>
                  <a:pt x="18182" y="21527"/>
                  <a:pt x="18247" y="21324"/>
                  <a:pt x="18310" y="21324"/>
                </a:cubicBezTo>
                <a:cubicBezTo>
                  <a:pt x="18310" y="21120"/>
                  <a:pt x="18377" y="21120"/>
                  <a:pt x="18377" y="21120"/>
                </a:cubicBezTo>
                <a:lnTo>
                  <a:pt x="21472" y="11372"/>
                </a:lnTo>
                <a:cubicBezTo>
                  <a:pt x="21600" y="10966"/>
                  <a:pt x="21600" y="10560"/>
                  <a:pt x="21472" y="10154"/>
                </a:cubicBezTo>
                <a:close/>
              </a:path>
            </a:pathLst>
          </a:custGeom>
          <a:solidFill>
            <a:srgbClr val="A53010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578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924913" y="4978034"/>
            <a:ext cx="386667" cy="375231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E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79" name="TextBox 16"/>
          <p:cNvSpPr txBox="1"/>
          <p:nvPr/>
        </p:nvSpPr>
        <p:spPr>
          <a:xfrm>
            <a:off x="2467652" y="327092"/>
            <a:ext cx="609601" cy="1226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8000">
                <a:solidFill>
                  <a:srgbClr val="A5301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“</a:t>
            </a:r>
          </a:p>
        </p:txBody>
      </p:sp>
      <p:sp>
        <p:nvSpPr>
          <p:cNvPr id="580" name="TextBox 17"/>
          <p:cNvSpPr txBox="1"/>
          <p:nvPr/>
        </p:nvSpPr>
        <p:spPr>
          <a:xfrm>
            <a:off x="11114851" y="2584393"/>
            <a:ext cx="609601" cy="1226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8000">
                <a:solidFill>
                  <a:srgbClr val="A5301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”</a:t>
            </a:r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Истина или ложь">
    <p:bg>
      <p:bgPr>
        <a:gradFill flip="none" rotWithShape="1">
          <a:gsLst>
            <a:gs pos="0">
              <a:srgbClr val="FFFFFF"/>
            </a:gs>
            <a:gs pos="100000">
              <a:srgbClr val="DFE8C4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9" name="Group 22"/>
          <p:cNvGrpSpPr/>
          <p:nvPr/>
        </p:nvGrpSpPr>
        <p:grpSpPr>
          <a:xfrm>
            <a:off x="1" y="228600"/>
            <a:ext cx="2851517" cy="6638629"/>
            <a:chOff x="0" y="0"/>
            <a:chExt cx="2851516" cy="6638628"/>
          </a:xfrm>
        </p:grpSpPr>
        <p:sp>
          <p:nvSpPr>
            <p:cNvPr id="587" name="Freeform 11"/>
            <p:cNvSpPr/>
            <p:nvPr/>
          </p:nvSpPr>
          <p:spPr>
            <a:xfrm>
              <a:off x="-1" y="2346443"/>
              <a:ext cx="100643" cy="626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9636" y="18582"/>
                    <a:pt x="18655" y="15724"/>
                    <a:pt x="16691" y="12706"/>
                  </a:cubicBezTo>
                  <a:cubicBezTo>
                    <a:pt x="10800" y="8576"/>
                    <a:pt x="5891" y="4288"/>
                    <a:pt x="0" y="0"/>
                  </a:cubicBezTo>
                  <a:cubicBezTo>
                    <a:pt x="0" y="5559"/>
                    <a:pt x="0" y="5559"/>
                    <a:pt x="0" y="5559"/>
                  </a:cubicBezTo>
                  <a:cubicBezTo>
                    <a:pt x="5891" y="10165"/>
                    <a:pt x="12764" y="14929"/>
                    <a:pt x="19636" y="19694"/>
                  </a:cubicBezTo>
                  <a:cubicBezTo>
                    <a:pt x="19636" y="20329"/>
                    <a:pt x="20618" y="20965"/>
                    <a:pt x="21600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88" name="Freeform 12"/>
            <p:cNvSpPr/>
            <p:nvPr/>
          </p:nvSpPr>
          <p:spPr>
            <a:xfrm>
              <a:off x="128598" y="2927929"/>
              <a:ext cx="646718" cy="23222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69" y="15000"/>
                  </a:moveTo>
                  <a:cubicBezTo>
                    <a:pt x="15891" y="17229"/>
                    <a:pt x="18514" y="19414"/>
                    <a:pt x="21446" y="21600"/>
                  </a:cubicBezTo>
                  <a:cubicBezTo>
                    <a:pt x="21446" y="21214"/>
                    <a:pt x="21446" y="20871"/>
                    <a:pt x="21600" y="20486"/>
                  </a:cubicBezTo>
                  <a:cubicBezTo>
                    <a:pt x="19131" y="18643"/>
                    <a:pt x="16817" y="16757"/>
                    <a:pt x="14657" y="14871"/>
                  </a:cubicBezTo>
                  <a:cubicBezTo>
                    <a:pt x="8949" y="9986"/>
                    <a:pt x="4166" y="5014"/>
                    <a:pt x="0" y="0"/>
                  </a:cubicBezTo>
                  <a:cubicBezTo>
                    <a:pt x="309" y="857"/>
                    <a:pt x="617" y="1757"/>
                    <a:pt x="926" y="2614"/>
                  </a:cubicBezTo>
                  <a:cubicBezTo>
                    <a:pt x="4629" y="6771"/>
                    <a:pt x="8640" y="10929"/>
                    <a:pt x="13269" y="150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89" name="Freeform 13"/>
            <p:cNvSpPr/>
            <p:nvPr/>
          </p:nvSpPr>
          <p:spPr>
            <a:xfrm>
              <a:off x="806998" y="5218460"/>
              <a:ext cx="609443" cy="1420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9" y="1543"/>
                  </a:moveTo>
                  <a:cubicBezTo>
                    <a:pt x="818" y="1052"/>
                    <a:pt x="327" y="561"/>
                    <a:pt x="0" y="0"/>
                  </a:cubicBezTo>
                  <a:cubicBezTo>
                    <a:pt x="0" y="701"/>
                    <a:pt x="0" y="1332"/>
                    <a:pt x="0" y="2034"/>
                  </a:cubicBezTo>
                  <a:cubicBezTo>
                    <a:pt x="3436" y="5961"/>
                    <a:pt x="7200" y="9818"/>
                    <a:pt x="11127" y="13605"/>
                  </a:cubicBezTo>
                  <a:cubicBezTo>
                    <a:pt x="13909" y="16270"/>
                    <a:pt x="17018" y="18935"/>
                    <a:pt x="20127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491" y="18865"/>
                    <a:pt x="15382" y="16130"/>
                    <a:pt x="12600" y="13325"/>
                  </a:cubicBezTo>
                  <a:cubicBezTo>
                    <a:pt x="8509" y="9468"/>
                    <a:pt x="4745" y="5540"/>
                    <a:pt x="1309" y="1543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90" name="Freeform 14"/>
            <p:cNvSpPr/>
            <p:nvPr/>
          </p:nvSpPr>
          <p:spPr>
            <a:xfrm>
              <a:off x="959824" y="6275199"/>
              <a:ext cx="171465" cy="3634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346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4011" y="14491"/>
                    <a:pt x="7005" y="7382"/>
                    <a:pt x="0" y="0"/>
                  </a:cubicBezTo>
                  <a:cubicBezTo>
                    <a:pt x="4670" y="7382"/>
                    <a:pt x="9924" y="14491"/>
                    <a:pt x="16346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91" name="Freeform 15"/>
            <p:cNvSpPr/>
            <p:nvPr/>
          </p:nvSpPr>
          <p:spPr>
            <a:xfrm>
              <a:off x="100641" y="2972659"/>
              <a:ext cx="821909" cy="3328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58" y="19745"/>
                  </a:moveTo>
                  <a:cubicBezTo>
                    <a:pt x="17596" y="18489"/>
                    <a:pt x="15775" y="17232"/>
                    <a:pt x="14076" y="15976"/>
                  </a:cubicBezTo>
                  <a:cubicBezTo>
                    <a:pt x="10193" y="13074"/>
                    <a:pt x="7160" y="10082"/>
                    <a:pt x="4854" y="7060"/>
                  </a:cubicBezTo>
                  <a:cubicBezTo>
                    <a:pt x="3519" y="5235"/>
                    <a:pt x="2427" y="3381"/>
                    <a:pt x="1456" y="1526"/>
                  </a:cubicBezTo>
                  <a:cubicBezTo>
                    <a:pt x="971" y="1017"/>
                    <a:pt x="485" y="509"/>
                    <a:pt x="0" y="0"/>
                  </a:cubicBezTo>
                  <a:cubicBezTo>
                    <a:pt x="971" y="2363"/>
                    <a:pt x="2306" y="4757"/>
                    <a:pt x="4004" y="7090"/>
                  </a:cubicBezTo>
                  <a:cubicBezTo>
                    <a:pt x="6189" y="10142"/>
                    <a:pt x="9222" y="13134"/>
                    <a:pt x="12984" y="16065"/>
                  </a:cubicBezTo>
                  <a:cubicBezTo>
                    <a:pt x="14926" y="17531"/>
                    <a:pt x="17110" y="18967"/>
                    <a:pt x="19416" y="20373"/>
                  </a:cubicBezTo>
                  <a:cubicBezTo>
                    <a:pt x="20144" y="20792"/>
                    <a:pt x="20872" y="21181"/>
                    <a:pt x="21600" y="21600"/>
                  </a:cubicBezTo>
                  <a:cubicBezTo>
                    <a:pt x="21357" y="21450"/>
                    <a:pt x="21236" y="21331"/>
                    <a:pt x="21115" y="21181"/>
                  </a:cubicBezTo>
                  <a:cubicBezTo>
                    <a:pt x="20508" y="20702"/>
                    <a:pt x="20022" y="20224"/>
                    <a:pt x="19658" y="19745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92" name="Freeform 16"/>
            <p:cNvSpPr/>
            <p:nvPr/>
          </p:nvSpPr>
          <p:spPr>
            <a:xfrm>
              <a:off x="26126" y="0"/>
              <a:ext cx="102473" cy="29279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5" h="21600" extrusionOk="0">
                  <a:moveTo>
                    <a:pt x="9565" y="19627"/>
                  </a:moveTo>
                  <a:cubicBezTo>
                    <a:pt x="10505" y="19763"/>
                    <a:pt x="10505" y="19899"/>
                    <a:pt x="10505" y="20035"/>
                  </a:cubicBezTo>
                  <a:cubicBezTo>
                    <a:pt x="13322" y="20511"/>
                    <a:pt x="17078" y="20988"/>
                    <a:pt x="19896" y="21498"/>
                  </a:cubicBezTo>
                  <a:cubicBezTo>
                    <a:pt x="19896" y="21532"/>
                    <a:pt x="19896" y="21566"/>
                    <a:pt x="20835" y="21600"/>
                  </a:cubicBezTo>
                  <a:cubicBezTo>
                    <a:pt x="18957" y="20920"/>
                    <a:pt x="17078" y="20273"/>
                    <a:pt x="15200" y="19593"/>
                  </a:cubicBezTo>
                  <a:cubicBezTo>
                    <a:pt x="7687" y="16123"/>
                    <a:pt x="3931" y="12654"/>
                    <a:pt x="3931" y="9150"/>
                  </a:cubicBezTo>
                  <a:cubicBezTo>
                    <a:pt x="4870" y="6089"/>
                    <a:pt x="7687" y="3061"/>
                    <a:pt x="13322" y="0"/>
                  </a:cubicBezTo>
                  <a:cubicBezTo>
                    <a:pt x="10505" y="0"/>
                    <a:pt x="10505" y="0"/>
                    <a:pt x="10505" y="0"/>
                  </a:cubicBezTo>
                  <a:cubicBezTo>
                    <a:pt x="3931" y="3027"/>
                    <a:pt x="1113" y="6089"/>
                    <a:pt x="174" y="9150"/>
                  </a:cubicBezTo>
                  <a:cubicBezTo>
                    <a:pt x="-765" y="12654"/>
                    <a:pt x="2052" y="16123"/>
                    <a:pt x="9565" y="19627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93" name="Freeform 17"/>
            <p:cNvSpPr/>
            <p:nvPr/>
          </p:nvSpPr>
          <p:spPr>
            <a:xfrm>
              <a:off x="78276" y="2715463"/>
              <a:ext cx="78278" cy="4938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541" y="3836"/>
                    <a:pt x="3812" y="7469"/>
                    <a:pt x="6353" y="11305"/>
                  </a:cubicBezTo>
                  <a:cubicBezTo>
                    <a:pt x="11435" y="14736"/>
                    <a:pt x="16518" y="18168"/>
                    <a:pt x="21600" y="21600"/>
                  </a:cubicBezTo>
                  <a:cubicBezTo>
                    <a:pt x="19059" y="17563"/>
                    <a:pt x="16518" y="13323"/>
                    <a:pt x="13976" y="9286"/>
                  </a:cubicBezTo>
                  <a:cubicBezTo>
                    <a:pt x="12706" y="9084"/>
                    <a:pt x="12706" y="8882"/>
                    <a:pt x="12706" y="8680"/>
                  </a:cubicBezTo>
                  <a:cubicBezTo>
                    <a:pt x="8894" y="5652"/>
                    <a:pt x="3812" y="2826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94" name="Freeform 18"/>
            <p:cNvSpPr/>
            <p:nvPr/>
          </p:nvSpPr>
          <p:spPr>
            <a:xfrm>
              <a:off x="769723" y="5250144"/>
              <a:ext cx="190102" cy="1025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3016"/>
                    <a:pt x="1054" y="6032"/>
                    <a:pt x="2634" y="9049"/>
                  </a:cubicBezTo>
                  <a:cubicBezTo>
                    <a:pt x="4215" y="11384"/>
                    <a:pt x="6322" y="13816"/>
                    <a:pt x="8956" y="16151"/>
                  </a:cubicBezTo>
                  <a:cubicBezTo>
                    <a:pt x="10010" y="16735"/>
                    <a:pt x="11590" y="17319"/>
                    <a:pt x="12644" y="17903"/>
                  </a:cubicBezTo>
                  <a:cubicBezTo>
                    <a:pt x="15805" y="19168"/>
                    <a:pt x="18439" y="20335"/>
                    <a:pt x="21600" y="21600"/>
                  </a:cubicBezTo>
                  <a:cubicBezTo>
                    <a:pt x="21073" y="21308"/>
                    <a:pt x="20546" y="20919"/>
                    <a:pt x="20020" y="20627"/>
                  </a:cubicBezTo>
                  <a:cubicBezTo>
                    <a:pt x="13698" y="16735"/>
                    <a:pt x="9483" y="12843"/>
                    <a:pt x="6849" y="8951"/>
                  </a:cubicBezTo>
                  <a:cubicBezTo>
                    <a:pt x="5795" y="6616"/>
                    <a:pt x="4741" y="4378"/>
                    <a:pt x="4215" y="2141"/>
                  </a:cubicBezTo>
                  <a:cubicBezTo>
                    <a:pt x="4215" y="2043"/>
                    <a:pt x="3688" y="1946"/>
                    <a:pt x="3688" y="1751"/>
                  </a:cubicBezTo>
                  <a:cubicBezTo>
                    <a:pt x="2634" y="1168"/>
                    <a:pt x="1054" y="584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95" name="Freeform 19"/>
            <p:cNvSpPr/>
            <p:nvPr/>
          </p:nvSpPr>
          <p:spPr>
            <a:xfrm>
              <a:off x="775314" y="1170426"/>
              <a:ext cx="2076203" cy="40480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6" y="21010"/>
                  </a:moveTo>
                  <a:cubicBezTo>
                    <a:pt x="480" y="18992"/>
                    <a:pt x="1248" y="17000"/>
                    <a:pt x="2400" y="15081"/>
                  </a:cubicBezTo>
                  <a:cubicBezTo>
                    <a:pt x="3600" y="13162"/>
                    <a:pt x="5232" y="11317"/>
                    <a:pt x="7152" y="9545"/>
                  </a:cubicBezTo>
                  <a:cubicBezTo>
                    <a:pt x="9072" y="7774"/>
                    <a:pt x="11280" y="6101"/>
                    <a:pt x="13680" y="4502"/>
                  </a:cubicBezTo>
                  <a:cubicBezTo>
                    <a:pt x="14880" y="3715"/>
                    <a:pt x="16176" y="2928"/>
                    <a:pt x="17472" y="2190"/>
                  </a:cubicBezTo>
                  <a:cubicBezTo>
                    <a:pt x="18144" y="1821"/>
                    <a:pt x="18816" y="1427"/>
                    <a:pt x="19488" y="1082"/>
                  </a:cubicBezTo>
                  <a:cubicBezTo>
                    <a:pt x="20208" y="713"/>
                    <a:pt x="20880" y="369"/>
                    <a:pt x="21600" y="25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0832" y="344"/>
                    <a:pt x="20160" y="689"/>
                    <a:pt x="19440" y="1058"/>
                  </a:cubicBezTo>
                  <a:cubicBezTo>
                    <a:pt x="18768" y="1402"/>
                    <a:pt x="18096" y="1771"/>
                    <a:pt x="17424" y="2165"/>
                  </a:cubicBezTo>
                  <a:cubicBezTo>
                    <a:pt x="16080" y="2903"/>
                    <a:pt x="14784" y="3666"/>
                    <a:pt x="13584" y="4453"/>
                  </a:cubicBezTo>
                  <a:cubicBezTo>
                    <a:pt x="11136" y="6052"/>
                    <a:pt x="8880" y="7725"/>
                    <a:pt x="6960" y="9496"/>
                  </a:cubicBezTo>
                  <a:cubicBezTo>
                    <a:pt x="4992" y="11243"/>
                    <a:pt x="3360" y="13113"/>
                    <a:pt x="2160" y="15031"/>
                  </a:cubicBezTo>
                  <a:cubicBezTo>
                    <a:pt x="912" y="16975"/>
                    <a:pt x="144" y="18968"/>
                    <a:pt x="0" y="21010"/>
                  </a:cubicBezTo>
                  <a:cubicBezTo>
                    <a:pt x="0" y="21059"/>
                    <a:pt x="0" y="21083"/>
                    <a:pt x="0" y="21133"/>
                  </a:cubicBezTo>
                  <a:cubicBezTo>
                    <a:pt x="96" y="21280"/>
                    <a:pt x="192" y="21452"/>
                    <a:pt x="336" y="21600"/>
                  </a:cubicBezTo>
                  <a:cubicBezTo>
                    <a:pt x="336" y="21403"/>
                    <a:pt x="336" y="21206"/>
                    <a:pt x="336" y="2101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96" name="Freeform 20"/>
            <p:cNvSpPr/>
            <p:nvPr/>
          </p:nvSpPr>
          <p:spPr>
            <a:xfrm>
              <a:off x="922549" y="6301291"/>
              <a:ext cx="162147" cy="337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101"/>
                    <a:pt x="9874" y="14499"/>
                    <a:pt x="1604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4194" y="14499"/>
                    <a:pt x="6789" y="7101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97" name="Freeform 21"/>
            <p:cNvSpPr/>
            <p:nvPr/>
          </p:nvSpPr>
          <p:spPr>
            <a:xfrm>
              <a:off x="769723" y="5130865"/>
              <a:ext cx="37276" cy="221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19800"/>
                  </a:moveTo>
                  <a:cubicBezTo>
                    <a:pt x="18900" y="20700"/>
                    <a:pt x="21600" y="21150"/>
                    <a:pt x="21600" y="21600"/>
                  </a:cubicBezTo>
                  <a:cubicBezTo>
                    <a:pt x="21600" y="17100"/>
                    <a:pt x="21600" y="13050"/>
                    <a:pt x="21600" y="8550"/>
                  </a:cubicBezTo>
                  <a:cubicBezTo>
                    <a:pt x="13500" y="5850"/>
                    <a:pt x="8100" y="2700"/>
                    <a:pt x="2700" y="0"/>
                  </a:cubicBezTo>
                  <a:cubicBezTo>
                    <a:pt x="0" y="4050"/>
                    <a:pt x="0" y="7650"/>
                    <a:pt x="0" y="11700"/>
                  </a:cubicBezTo>
                  <a:cubicBezTo>
                    <a:pt x="5400" y="14400"/>
                    <a:pt x="13500" y="17100"/>
                    <a:pt x="18900" y="198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98" name="Freeform 22"/>
            <p:cNvSpPr/>
            <p:nvPr/>
          </p:nvSpPr>
          <p:spPr>
            <a:xfrm>
              <a:off x="849863" y="6016138"/>
              <a:ext cx="238559" cy="622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08" y="2880"/>
                  </a:moveTo>
                  <a:cubicBezTo>
                    <a:pt x="2077" y="1920"/>
                    <a:pt x="831" y="960"/>
                    <a:pt x="0" y="0"/>
                  </a:cubicBezTo>
                  <a:cubicBezTo>
                    <a:pt x="1246" y="2560"/>
                    <a:pt x="2908" y="5120"/>
                    <a:pt x="4985" y="7680"/>
                  </a:cubicBezTo>
                  <a:cubicBezTo>
                    <a:pt x="5400" y="8480"/>
                    <a:pt x="5815" y="9120"/>
                    <a:pt x="6646" y="9920"/>
                  </a:cubicBezTo>
                  <a:cubicBezTo>
                    <a:pt x="11215" y="13760"/>
                    <a:pt x="16200" y="17760"/>
                    <a:pt x="2118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031" y="17440"/>
                    <a:pt x="13292" y="13280"/>
                    <a:pt x="9969" y="8960"/>
                  </a:cubicBezTo>
                  <a:cubicBezTo>
                    <a:pt x="7477" y="6880"/>
                    <a:pt x="5400" y="4960"/>
                    <a:pt x="2908" y="288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grpSp>
        <p:nvGrpSpPr>
          <p:cNvPr id="612" name="Group 9"/>
          <p:cNvGrpSpPr/>
          <p:nvPr/>
        </p:nvGrpSpPr>
        <p:grpSpPr>
          <a:xfrm>
            <a:off x="27221" y="-786"/>
            <a:ext cx="2356675" cy="6854040"/>
            <a:chOff x="0" y="0"/>
            <a:chExt cx="2356673" cy="6854039"/>
          </a:xfrm>
        </p:grpSpPr>
        <p:sp>
          <p:nvSpPr>
            <p:cNvPr id="600" name="Freeform 27"/>
            <p:cNvSpPr/>
            <p:nvPr/>
          </p:nvSpPr>
          <p:spPr>
            <a:xfrm>
              <a:off x="0" y="-1"/>
              <a:ext cx="494327" cy="4401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8" y="4930"/>
                  </a:moveTo>
                  <a:cubicBezTo>
                    <a:pt x="2307" y="6762"/>
                    <a:pt x="3565" y="8617"/>
                    <a:pt x="5452" y="10448"/>
                  </a:cubicBezTo>
                  <a:cubicBezTo>
                    <a:pt x="7130" y="12279"/>
                    <a:pt x="9227" y="14110"/>
                    <a:pt x="11953" y="15942"/>
                  </a:cubicBezTo>
                  <a:cubicBezTo>
                    <a:pt x="14470" y="17773"/>
                    <a:pt x="17616" y="19581"/>
                    <a:pt x="21181" y="21389"/>
                  </a:cubicBezTo>
                  <a:cubicBezTo>
                    <a:pt x="21390" y="21459"/>
                    <a:pt x="21600" y="21530"/>
                    <a:pt x="21600" y="21600"/>
                  </a:cubicBezTo>
                  <a:cubicBezTo>
                    <a:pt x="21390" y="21248"/>
                    <a:pt x="20971" y="20872"/>
                    <a:pt x="20761" y="20520"/>
                  </a:cubicBezTo>
                  <a:cubicBezTo>
                    <a:pt x="20761" y="20450"/>
                    <a:pt x="20761" y="20379"/>
                    <a:pt x="20761" y="20332"/>
                  </a:cubicBezTo>
                  <a:cubicBezTo>
                    <a:pt x="17825" y="18853"/>
                    <a:pt x="15309" y="17397"/>
                    <a:pt x="13212" y="15918"/>
                  </a:cubicBezTo>
                  <a:cubicBezTo>
                    <a:pt x="10485" y="14087"/>
                    <a:pt x="8179" y="12279"/>
                    <a:pt x="6291" y="10424"/>
                  </a:cubicBezTo>
                  <a:cubicBezTo>
                    <a:pt x="4404" y="8593"/>
                    <a:pt x="2936" y="6762"/>
                    <a:pt x="1887" y="4907"/>
                  </a:cubicBezTo>
                  <a:cubicBezTo>
                    <a:pt x="1468" y="3991"/>
                    <a:pt x="1049" y="3076"/>
                    <a:pt x="629" y="2160"/>
                  </a:cubicBezTo>
                  <a:cubicBezTo>
                    <a:pt x="419" y="1432"/>
                    <a:pt x="210" y="728"/>
                    <a:pt x="2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8"/>
                    <a:pt x="210" y="1432"/>
                    <a:pt x="210" y="2160"/>
                  </a:cubicBezTo>
                  <a:cubicBezTo>
                    <a:pt x="629" y="3076"/>
                    <a:pt x="839" y="3991"/>
                    <a:pt x="1468" y="49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01" name="Freeform 28"/>
            <p:cNvSpPr/>
            <p:nvPr/>
          </p:nvSpPr>
          <p:spPr>
            <a:xfrm>
              <a:off x="523067" y="4317258"/>
              <a:ext cx="423436" cy="15806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09" y="14989"/>
                  </a:moveTo>
                  <a:cubicBezTo>
                    <a:pt x="15709" y="17215"/>
                    <a:pt x="18409" y="19440"/>
                    <a:pt x="21600" y="21600"/>
                  </a:cubicBezTo>
                  <a:cubicBezTo>
                    <a:pt x="21600" y="21142"/>
                    <a:pt x="21600" y="20618"/>
                    <a:pt x="21600" y="20160"/>
                  </a:cubicBezTo>
                  <a:cubicBezTo>
                    <a:pt x="21600" y="20095"/>
                    <a:pt x="21600" y="19964"/>
                    <a:pt x="21600" y="19898"/>
                  </a:cubicBezTo>
                  <a:cubicBezTo>
                    <a:pt x="19391" y="18196"/>
                    <a:pt x="17182" y="16495"/>
                    <a:pt x="15218" y="14793"/>
                  </a:cubicBezTo>
                  <a:cubicBezTo>
                    <a:pt x="9327" y="9949"/>
                    <a:pt x="4173" y="4975"/>
                    <a:pt x="0" y="0"/>
                  </a:cubicBezTo>
                  <a:cubicBezTo>
                    <a:pt x="491" y="1375"/>
                    <a:pt x="982" y="2749"/>
                    <a:pt x="1718" y="4124"/>
                  </a:cubicBezTo>
                  <a:cubicBezTo>
                    <a:pt x="5155" y="7789"/>
                    <a:pt x="8836" y="11389"/>
                    <a:pt x="13009" y="1498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02" name="Freeform 29"/>
            <p:cNvSpPr/>
            <p:nvPr/>
          </p:nvSpPr>
          <p:spPr>
            <a:xfrm>
              <a:off x="979074" y="5863468"/>
              <a:ext cx="431100" cy="990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0" y="1565"/>
                  </a:moveTo>
                  <a:cubicBezTo>
                    <a:pt x="960" y="1043"/>
                    <a:pt x="480" y="522"/>
                    <a:pt x="0" y="0"/>
                  </a:cubicBezTo>
                  <a:cubicBezTo>
                    <a:pt x="0" y="939"/>
                    <a:pt x="0" y="1983"/>
                    <a:pt x="240" y="3026"/>
                  </a:cubicBezTo>
                  <a:cubicBezTo>
                    <a:pt x="3360" y="6470"/>
                    <a:pt x="6480" y="9913"/>
                    <a:pt x="10080" y="13252"/>
                  </a:cubicBezTo>
                  <a:cubicBezTo>
                    <a:pt x="12960" y="16070"/>
                    <a:pt x="16080" y="18887"/>
                    <a:pt x="1920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240" y="18783"/>
                    <a:pt x="15120" y="15861"/>
                    <a:pt x="12000" y="12835"/>
                  </a:cubicBezTo>
                  <a:cubicBezTo>
                    <a:pt x="8160" y="9183"/>
                    <a:pt x="4800" y="5322"/>
                    <a:pt x="1440" y="1565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03" name="Freeform 30"/>
            <p:cNvSpPr/>
            <p:nvPr/>
          </p:nvSpPr>
          <p:spPr>
            <a:xfrm>
              <a:off x="494326" y="4365158"/>
              <a:ext cx="551808" cy="22359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70" y="18917"/>
                  </a:moveTo>
                  <a:cubicBezTo>
                    <a:pt x="17468" y="17946"/>
                    <a:pt x="15965" y="16928"/>
                    <a:pt x="14650" y="15911"/>
                  </a:cubicBezTo>
                  <a:cubicBezTo>
                    <a:pt x="10706" y="12997"/>
                    <a:pt x="7701" y="9991"/>
                    <a:pt x="5447" y="6984"/>
                  </a:cubicBezTo>
                  <a:cubicBezTo>
                    <a:pt x="4132" y="5504"/>
                    <a:pt x="3193" y="3978"/>
                    <a:pt x="2442" y="2451"/>
                  </a:cubicBezTo>
                  <a:cubicBezTo>
                    <a:pt x="1690" y="1619"/>
                    <a:pt x="751" y="833"/>
                    <a:pt x="0" y="0"/>
                  </a:cubicBezTo>
                  <a:cubicBezTo>
                    <a:pt x="939" y="2359"/>
                    <a:pt x="2254" y="4718"/>
                    <a:pt x="3944" y="7030"/>
                  </a:cubicBezTo>
                  <a:cubicBezTo>
                    <a:pt x="6198" y="10083"/>
                    <a:pt x="9203" y="13090"/>
                    <a:pt x="12960" y="16050"/>
                  </a:cubicBezTo>
                  <a:cubicBezTo>
                    <a:pt x="14838" y="17484"/>
                    <a:pt x="16904" y="18964"/>
                    <a:pt x="19346" y="20397"/>
                  </a:cubicBezTo>
                  <a:cubicBezTo>
                    <a:pt x="20097" y="20767"/>
                    <a:pt x="20849" y="21184"/>
                    <a:pt x="21600" y="21600"/>
                  </a:cubicBezTo>
                  <a:cubicBezTo>
                    <a:pt x="21412" y="21461"/>
                    <a:pt x="21224" y="21322"/>
                    <a:pt x="21037" y="21184"/>
                  </a:cubicBezTo>
                  <a:cubicBezTo>
                    <a:pt x="20285" y="20444"/>
                    <a:pt x="19534" y="19657"/>
                    <a:pt x="18970" y="18917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04" name="Freeform 31"/>
            <p:cNvSpPr/>
            <p:nvPr/>
          </p:nvSpPr>
          <p:spPr>
            <a:xfrm>
              <a:off x="444311" y="1289983"/>
              <a:ext cx="170725" cy="3027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0" h="21600" extrusionOk="0">
                  <a:moveTo>
                    <a:pt x="9750" y="21600"/>
                  </a:moveTo>
                  <a:cubicBezTo>
                    <a:pt x="8550" y="21191"/>
                    <a:pt x="7950" y="20781"/>
                    <a:pt x="7350" y="20372"/>
                  </a:cubicBezTo>
                  <a:cubicBezTo>
                    <a:pt x="4350" y="18085"/>
                    <a:pt x="2550" y="15833"/>
                    <a:pt x="2550" y="13581"/>
                  </a:cubicBezTo>
                  <a:cubicBezTo>
                    <a:pt x="2550" y="11295"/>
                    <a:pt x="4350" y="9043"/>
                    <a:pt x="7350" y="6756"/>
                  </a:cubicBezTo>
                  <a:cubicBezTo>
                    <a:pt x="8550" y="5630"/>
                    <a:pt x="10350" y="4504"/>
                    <a:pt x="12750" y="3378"/>
                  </a:cubicBezTo>
                  <a:cubicBezTo>
                    <a:pt x="15150" y="2252"/>
                    <a:pt x="17550" y="1126"/>
                    <a:pt x="21150" y="0"/>
                  </a:cubicBezTo>
                  <a:cubicBezTo>
                    <a:pt x="20550" y="0"/>
                    <a:pt x="20550" y="0"/>
                    <a:pt x="20550" y="0"/>
                  </a:cubicBezTo>
                  <a:cubicBezTo>
                    <a:pt x="16950" y="1126"/>
                    <a:pt x="13950" y="2252"/>
                    <a:pt x="11550" y="3378"/>
                  </a:cubicBezTo>
                  <a:cubicBezTo>
                    <a:pt x="9150" y="4504"/>
                    <a:pt x="7350" y="5630"/>
                    <a:pt x="5550" y="6756"/>
                  </a:cubicBezTo>
                  <a:cubicBezTo>
                    <a:pt x="1950" y="9009"/>
                    <a:pt x="150" y="11295"/>
                    <a:pt x="150" y="13581"/>
                  </a:cubicBezTo>
                  <a:cubicBezTo>
                    <a:pt x="-450" y="15731"/>
                    <a:pt x="750" y="17915"/>
                    <a:pt x="3750" y="20099"/>
                  </a:cubicBezTo>
                  <a:cubicBezTo>
                    <a:pt x="5550" y="20576"/>
                    <a:pt x="7350" y="21088"/>
                    <a:pt x="9150" y="21566"/>
                  </a:cubicBezTo>
                  <a:cubicBezTo>
                    <a:pt x="9150" y="21566"/>
                    <a:pt x="9750" y="21600"/>
                    <a:pt x="9750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05" name="Freeform 32"/>
            <p:cNvSpPr/>
            <p:nvPr/>
          </p:nvSpPr>
          <p:spPr>
            <a:xfrm>
              <a:off x="1084453" y="6572387"/>
              <a:ext cx="134120" cy="2816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71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86" y="14644"/>
                    <a:pt x="6943" y="7322"/>
                    <a:pt x="0" y="0"/>
                  </a:cubicBezTo>
                  <a:cubicBezTo>
                    <a:pt x="4629" y="7322"/>
                    <a:pt x="10029" y="14644"/>
                    <a:pt x="16971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06" name="Freeform 33"/>
            <p:cNvSpPr/>
            <p:nvPr/>
          </p:nvSpPr>
          <p:spPr>
            <a:xfrm>
              <a:off x="475166" y="4108415"/>
              <a:ext cx="82390" cy="5115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82" y="10901"/>
                  </a:moveTo>
                  <a:cubicBezTo>
                    <a:pt x="10165" y="14535"/>
                    <a:pt x="16518" y="17966"/>
                    <a:pt x="21600" y="21600"/>
                  </a:cubicBezTo>
                  <a:cubicBezTo>
                    <a:pt x="17788" y="17361"/>
                    <a:pt x="15247" y="13121"/>
                    <a:pt x="12706" y="8882"/>
                  </a:cubicBezTo>
                  <a:cubicBezTo>
                    <a:pt x="12706" y="8882"/>
                    <a:pt x="11435" y="8680"/>
                    <a:pt x="11435" y="8680"/>
                  </a:cubicBezTo>
                  <a:cubicBezTo>
                    <a:pt x="7624" y="5854"/>
                    <a:pt x="3812" y="2826"/>
                    <a:pt x="0" y="0"/>
                  </a:cubicBezTo>
                  <a:cubicBezTo>
                    <a:pt x="0" y="404"/>
                    <a:pt x="0" y="1009"/>
                    <a:pt x="0" y="1615"/>
                  </a:cubicBezTo>
                  <a:cubicBezTo>
                    <a:pt x="1271" y="4643"/>
                    <a:pt x="3812" y="7873"/>
                    <a:pt x="5082" y="10901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07" name="Freeform 34"/>
            <p:cNvSpPr/>
            <p:nvPr/>
          </p:nvSpPr>
          <p:spPr>
            <a:xfrm>
              <a:off x="946501" y="3146585"/>
              <a:ext cx="1410173" cy="27168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8" y="21030"/>
                  </a:moveTo>
                  <a:cubicBezTo>
                    <a:pt x="661" y="19052"/>
                    <a:pt x="1396" y="17037"/>
                    <a:pt x="2571" y="15097"/>
                  </a:cubicBezTo>
                  <a:cubicBezTo>
                    <a:pt x="3747" y="13196"/>
                    <a:pt x="5363" y="11332"/>
                    <a:pt x="7273" y="9583"/>
                  </a:cubicBezTo>
                  <a:cubicBezTo>
                    <a:pt x="9110" y="7796"/>
                    <a:pt x="11314" y="6123"/>
                    <a:pt x="13739" y="4525"/>
                  </a:cubicBezTo>
                  <a:cubicBezTo>
                    <a:pt x="14914" y="3727"/>
                    <a:pt x="16163" y="2928"/>
                    <a:pt x="17486" y="2206"/>
                  </a:cubicBezTo>
                  <a:cubicBezTo>
                    <a:pt x="18147" y="1825"/>
                    <a:pt x="18808" y="1445"/>
                    <a:pt x="19469" y="1065"/>
                  </a:cubicBezTo>
                  <a:cubicBezTo>
                    <a:pt x="20131" y="723"/>
                    <a:pt x="20865" y="342"/>
                    <a:pt x="21600" y="0"/>
                  </a:cubicBezTo>
                  <a:cubicBezTo>
                    <a:pt x="21527" y="0"/>
                    <a:pt x="21527" y="0"/>
                    <a:pt x="21527" y="0"/>
                  </a:cubicBezTo>
                  <a:cubicBezTo>
                    <a:pt x="20792" y="342"/>
                    <a:pt x="20057" y="685"/>
                    <a:pt x="19396" y="1027"/>
                  </a:cubicBezTo>
                  <a:cubicBezTo>
                    <a:pt x="18735" y="1407"/>
                    <a:pt x="18073" y="1787"/>
                    <a:pt x="17412" y="2130"/>
                  </a:cubicBezTo>
                  <a:cubicBezTo>
                    <a:pt x="16016" y="2890"/>
                    <a:pt x="14767" y="3651"/>
                    <a:pt x="13592" y="4449"/>
                  </a:cubicBezTo>
                  <a:cubicBezTo>
                    <a:pt x="11094" y="6046"/>
                    <a:pt x="8890" y="7720"/>
                    <a:pt x="6980" y="9469"/>
                  </a:cubicBezTo>
                  <a:cubicBezTo>
                    <a:pt x="4996" y="11256"/>
                    <a:pt x="3380" y="13120"/>
                    <a:pt x="2204" y="15059"/>
                  </a:cubicBezTo>
                  <a:cubicBezTo>
                    <a:pt x="955" y="16923"/>
                    <a:pt x="220" y="18900"/>
                    <a:pt x="0" y="20877"/>
                  </a:cubicBezTo>
                  <a:cubicBezTo>
                    <a:pt x="220" y="21106"/>
                    <a:pt x="367" y="21334"/>
                    <a:pt x="514" y="21600"/>
                  </a:cubicBezTo>
                  <a:cubicBezTo>
                    <a:pt x="514" y="21410"/>
                    <a:pt x="514" y="21220"/>
                    <a:pt x="588" y="210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08" name="Freeform 35"/>
            <p:cNvSpPr/>
            <p:nvPr/>
          </p:nvSpPr>
          <p:spPr>
            <a:xfrm>
              <a:off x="1046133" y="6601126"/>
              <a:ext cx="120709" cy="2529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336"/>
                    <a:pt x="10368" y="14672"/>
                    <a:pt x="1641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24" y="14672"/>
                    <a:pt x="6912" y="7336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09" name="Freeform 36"/>
            <p:cNvSpPr/>
            <p:nvPr/>
          </p:nvSpPr>
          <p:spPr>
            <a:xfrm>
              <a:off x="946501" y="5897956"/>
              <a:ext cx="137953" cy="674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4596"/>
                    <a:pt x="1490" y="9191"/>
                    <a:pt x="5214" y="13634"/>
                  </a:cubicBezTo>
                  <a:cubicBezTo>
                    <a:pt x="8193" y="15013"/>
                    <a:pt x="10428" y="16545"/>
                    <a:pt x="13407" y="17923"/>
                  </a:cubicBezTo>
                  <a:cubicBezTo>
                    <a:pt x="16386" y="19149"/>
                    <a:pt x="18621" y="20374"/>
                    <a:pt x="21600" y="21600"/>
                  </a:cubicBezTo>
                  <a:cubicBezTo>
                    <a:pt x="20855" y="21294"/>
                    <a:pt x="20855" y="20987"/>
                    <a:pt x="20110" y="20681"/>
                  </a:cubicBezTo>
                  <a:cubicBezTo>
                    <a:pt x="11917" y="15013"/>
                    <a:pt x="7448" y="9191"/>
                    <a:pt x="5959" y="3370"/>
                  </a:cubicBezTo>
                  <a:cubicBezTo>
                    <a:pt x="5214" y="2757"/>
                    <a:pt x="3724" y="2298"/>
                    <a:pt x="2979" y="1685"/>
                  </a:cubicBezTo>
                  <a:cubicBezTo>
                    <a:pt x="1490" y="1072"/>
                    <a:pt x="745" y="460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10" name="Freeform 37"/>
            <p:cNvSpPr/>
            <p:nvPr/>
          </p:nvSpPr>
          <p:spPr>
            <a:xfrm>
              <a:off x="946501" y="5773415"/>
              <a:ext cx="38321" cy="228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700"/>
                  </a:moveTo>
                  <a:cubicBezTo>
                    <a:pt x="2700" y="13050"/>
                    <a:pt x="5400" y="14850"/>
                    <a:pt x="10800" y="16650"/>
                  </a:cubicBezTo>
                  <a:cubicBezTo>
                    <a:pt x="13500" y="18450"/>
                    <a:pt x="18900" y="19800"/>
                    <a:pt x="21600" y="21600"/>
                  </a:cubicBezTo>
                  <a:cubicBezTo>
                    <a:pt x="18900" y="17100"/>
                    <a:pt x="18900" y="12600"/>
                    <a:pt x="18900" y="8550"/>
                  </a:cubicBezTo>
                  <a:cubicBezTo>
                    <a:pt x="13500" y="5400"/>
                    <a:pt x="8100" y="2700"/>
                    <a:pt x="0" y="0"/>
                  </a:cubicBezTo>
                  <a:cubicBezTo>
                    <a:pt x="0" y="450"/>
                    <a:pt x="0" y="1350"/>
                    <a:pt x="0" y="1800"/>
                  </a:cubicBezTo>
                  <a:cubicBezTo>
                    <a:pt x="0" y="4950"/>
                    <a:pt x="0" y="8550"/>
                    <a:pt x="0" y="117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11" name="Freeform 38"/>
            <p:cNvSpPr/>
            <p:nvPr/>
          </p:nvSpPr>
          <p:spPr>
            <a:xfrm>
              <a:off x="979074" y="6323307"/>
              <a:ext cx="210760" cy="530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5449"/>
                  </a:moveTo>
                  <a:cubicBezTo>
                    <a:pt x="3436" y="3697"/>
                    <a:pt x="1964" y="1751"/>
                    <a:pt x="0" y="0"/>
                  </a:cubicBezTo>
                  <a:cubicBezTo>
                    <a:pt x="1473" y="3114"/>
                    <a:pt x="3436" y="6422"/>
                    <a:pt x="5400" y="9535"/>
                  </a:cubicBezTo>
                  <a:cubicBezTo>
                    <a:pt x="5891" y="10119"/>
                    <a:pt x="6382" y="10703"/>
                    <a:pt x="6873" y="11286"/>
                  </a:cubicBezTo>
                  <a:cubicBezTo>
                    <a:pt x="10800" y="14789"/>
                    <a:pt x="14727" y="18292"/>
                    <a:pt x="1914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182" y="17903"/>
                    <a:pt x="13745" y="14011"/>
                    <a:pt x="10800" y="10119"/>
                  </a:cubicBezTo>
                  <a:cubicBezTo>
                    <a:pt x="8836" y="8562"/>
                    <a:pt x="7364" y="7005"/>
                    <a:pt x="5400" y="544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613" name="Rectangle 6"/>
          <p:cNvSpPr/>
          <p:nvPr/>
        </p:nvSpPr>
        <p:spPr>
          <a:xfrm>
            <a:off x="-1" y="0"/>
            <a:ext cx="182882" cy="6858000"/>
          </a:xfrm>
          <a:prstGeom prst="rect">
            <a:avLst/>
          </a:prstGeom>
          <a:solidFill>
            <a:srgbClr val="766F54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14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2589211" y="627407"/>
            <a:ext cx="8915401" cy="2880020"/>
          </a:xfrm>
          <a:prstGeom prst="rect">
            <a:avLst/>
          </a:prstGeom>
        </p:spPr>
        <p:txBody>
          <a:bodyPr/>
          <a:lstStyle>
            <a:lvl1pPr algn="l">
              <a:defRPr sz="480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Текст заголовка</a:t>
            </a:r>
          </a:p>
        </p:txBody>
      </p:sp>
      <p:sp>
        <p:nvSpPr>
          <p:cNvPr id="615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2589211" y="4343400"/>
            <a:ext cx="8915401" cy="838200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1000"/>
              </a:spcBef>
              <a:buSzTx/>
              <a:buFontTx/>
              <a:buNone/>
              <a:defRPr sz="2400">
                <a:solidFill>
                  <a:srgbClr val="A5301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indent="457200">
              <a:spcBef>
                <a:spcPts val="1000"/>
              </a:spcBef>
              <a:buSzTx/>
              <a:buFontTx/>
              <a:buNone/>
              <a:defRPr sz="2400">
                <a:solidFill>
                  <a:srgbClr val="A5301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indent="914400">
              <a:spcBef>
                <a:spcPts val="1000"/>
              </a:spcBef>
              <a:buSzTx/>
              <a:buFontTx/>
              <a:buNone/>
              <a:defRPr sz="2400">
                <a:solidFill>
                  <a:srgbClr val="A5301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indent="1371600">
              <a:spcBef>
                <a:spcPts val="1000"/>
              </a:spcBef>
              <a:buSzTx/>
              <a:buFontTx/>
              <a:buNone/>
              <a:defRPr sz="2400">
                <a:solidFill>
                  <a:srgbClr val="A5301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indent="1828800">
              <a:spcBef>
                <a:spcPts val="1000"/>
              </a:spcBef>
              <a:buSzTx/>
              <a:buFontTx/>
              <a:buNone/>
              <a:defRPr sz="2400">
                <a:solidFill>
                  <a:srgbClr val="A5301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616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2589213" y="5181600"/>
            <a:ext cx="8915401" cy="729623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1000"/>
              </a:spcBef>
              <a:buSzTx/>
              <a:buFontTx/>
              <a:buNone/>
              <a:defRPr sz="1800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/>
          </a:p>
        </p:txBody>
      </p:sp>
      <p:sp>
        <p:nvSpPr>
          <p:cNvPr id="617" name="Freeform 11"/>
          <p:cNvSpPr/>
          <p:nvPr/>
        </p:nvSpPr>
        <p:spPr>
          <a:xfrm flipV="1">
            <a:off x="-4189" y="4911725"/>
            <a:ext cx="1595613" cy="5072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8" h="21600" extrusionOk="0">
                <a:moveTo>
                  <a:pt x="21472" y="10154"/>
                </a:moveTo>
                <a:lnTo>
                  <a:pt x="18377" y="406"/>
                </a:lnTo>
                <a:cubicBezTo>
                  <a:pt x="18356" y="337"/>
                  <a:pt x="18331" y="272"/>
                  <a:pt x="18310" y="203"/>
                </a:cubicBezTo>
                <a:cubicBezTo>
                  <a:pt x="18247" y="0"/>
                  <a:pt x="18182" y="0"/>
                  <a:pt x="18117" y="0"/>
                </a:cubicBezTo>
                <a:lnTo>
                  <a:pt x="16891" y="0"/>
                </a:lnTo>
                <a:lnTo>
                  <a:pt x="0" y="151"/>
                </a:lnTo>
                <a:cubicBezTo>
                  <a:pt x="19" y="7301"/>
                  <a:pt x="39" y="14450"/>
                  <a:pt x="58" y="21600"/>
                </a:cubicBezTo>
                <a:lnTo>
                  <a:pt x="16891" y="21527"/>
                </a:lnTo>
                <a:lnTo>
                  <a:pt x="18117" y="21527"/>
                </a:lnTo>
                <a:cubicBezTo>
                  <a:pt x="18182" y="21527"/>
                  <a:pt x="18247" y="21324"/>
                  <a:pt x="18310" y="21324"/>
                </a:cubicBezTo>
                <a:cubicBezTo>
                  <a:pt x="18310" y="21120"/>
                  <a:pt x="18377" y="21120"/>
                  <a:pt x="18377" y="21120"/>
                </a:cubicBezTo>
                <a:lnTo>
                  <a:pt x="21472" y="11372"/>
                </a:lnTo>
                <a:cubicBezTo>
                  <a:pt x="21600" y="10966"/>
                  <a:pt x="21600" y="10560"/>
                  <a:pt x="21472" y="10154"/>
                </a:cubicBezTo>
                <a:close/>
              </a:path>
            </a:pathLst>
          </a:custGeom>
          <a:solidFill>
            <a:srgbClr val="A53010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18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924913" y="4978034"/>
            <a:ext cx="386667" cy="375231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E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1318418" y="6404292"/>
            <a:ext cx="263983" cy="269241"/>
          </a:xfrm>
          <a:prstGeom prst="rect">
            <a:avLst/>
          </a:prstGeom>
        </p:spPr>
        <p:txBody>
          <a:bodyPr/>
          <a:lstStyle>
            <a:lvl1pPr defTabSz="457200"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963084" y="4406901"/>
            <a:ext cx="10363201" cy="136207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t>Текст заголовка</a:t>
            </a:r>
          </a:p>
        </p:txBody>
      </p:sp>
      <p:sp>
        <p:nvSpPr>
          <p:cNvPr id="30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963084" y="2906713"/>
            <a:ext cx="103632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31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39" name="Уровень текста 1…"/>
          <p:cNvSpPr txBox="1">
            <a:spLocks noGrp="1"/>
          </p:cNvSpPr>
          <p:nvPr>
            <p:ph type="body" sz="half" idx="1"/>
          </p:nvPr>
        </p:nvSpPr>
        <p:spPr>
          <a:xfrm>
            <a:off x="609600" y="1600202"/>
            <a:ext cx="53848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0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48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609600" y="1535112"/>
            <a:ext cx="5386917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200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9" name="Текст 4"/>
          <p:cNvSpPr>
            <a:spLocks noGrp="1"/>
          </p:cNvSpPr>
          <p:nvPr>
            <p:ph type="body" sz="quarter" idx="13"/>
          </p:nvPr>
        </p:nvSpPr>
        <p:spPr>
          <a:xfrm>
            <a:off x="6193366" y="1535112"/>
            <a:ext cx="5389034" cy="639763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58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Текст заголовка</a:t>
            </a:r>
          </a:p>
        </p:txBody>
      </p:sp>
      <p:sp>
        <p:nvSpPr>
          <p:cNvPr id="73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4766733" y="273052"/>
            <a:ext cx="6815667" cy="5853113"/>
          </a:xfrm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74" name="Текст 3"/>
          <p:cNvSpPr>
            <a:spLocks noGrp="1"/>
          </p:cNvSpPr>
          <p:nvPr>
            <p:ph type="body" sz="half" idx="13"/>
          </p:nvPr>
        </p:nvSpPr>
        <p:spPr>
          <a:xfrm>
            <a:off x="609600" y="1435102"/>
            <a:ext cx="4011085" cy="4691064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  <a:endParaRPr/>
          </a:p>
        </p:txBody>
      </p:sp>
      <p:sp>
        <p:nvSpPr>
          <p:cNvPr id="75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2389718" y="4800600"/>
            <a:ext cx="7315201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Текст заголовка</a:t>
            </a:r>
          </a:p>
        </p:txBody>
      </p:sp>
      <p:sp>
        <p:nvSpPr>
          <p:cNvPr id="83" name="Рисунок 2"/>
          <p:cNvSpPr>
            <a:spLocks noGrp="1"/>
          </p:cNvSpPr>
          <p:nvPr>
            <p:ph type="pic" sz="half" idx="13"/>
          </p:nvPr>
        </p:nvSpPr>
        <p:spPr>
          <a:xfrm>
            <a:off x="2389718" y="612775"/>
            <a:ext cx="7315201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2389718" y="5367337"/>
            <a:ext cx="73152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200">
              <a:spcBef>
                <a:spcPts val="300"/>
              </a:spcBef>
              <a:buSzTx/>
              <a:buFontTx/>
              <a:buNone/>
              <a:defRPr sz="1400"/>
            </a:lvl2pPr>
            <a:lvl3pPr marL="0" indent="914400">
              <a:spcBef>
                <a:spcPts val="300"/>
              </a:spcBef>
              <a:buSzTx/>
              <a:buFontTx/>
              <a:buNone/>
              <a:defRPr sz="1400"/>
            </a:lvl3pPr>
            <a:lvl4pPr marL="0" indent="1371600">
              <a:spcBef>
                <a:spcPts val="300"/>
              </a:spcBef>
              <a:buSzTx/>
              <a:buFontTx/>
              <a:buNone/>
              <a:defRPr sz="1400"/>
            </a:lvl4pPr>
            <a:lvl5pPr marL="0" indent="1828800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85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609760" y="274638"/>
            <a:ext cx="10972483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Текст заголовка</a:t>
            </a:r>
          </a:p>
        </p:txBody>
      </p:sp>
      <p:sp>
        <p:nvSpPr>
          <p:cNvPr id="3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609760" y="1600200"/>
            <a:ext cx="10972483" cy="45259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1308585" y="6406786"/>
            <a:ext cx="273657" cy="26425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</p:sldLayoutIdLst>
  <p:transition spd="med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4572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9144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13716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18288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342900" marR="0" indent="-3429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83771" marR="0" indent="-326571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19200" marR="0" indent="-3048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373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945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517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1089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66159" marR="0" indent="-365759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23359" marR="0" indent="-365759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jpeg"/><Relationship Id="rId7" Type="http://schemas.openxmlformats.org/officeDocument/2006/relationships/image" Target="../media/image3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10" Type="http://schemas.openxmlformats.org/officeDocument/2006/relationships/image" Target="../media/image33.jpe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45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sprof.ru/about/structure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pn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png"/><Relationship Id="rId17" Type="http://schemas.openxmlformats.org/officeDocument/2006/relationships/image" Target="../media/image19.jpeg"/><Relationship Id="rId2" Type="http://schemas.openxmlformats.org/officeDocument/2006/relationships/image" Target="../media/image4.jpeg"/><Relationship Id="rId16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jpeg"/><Relationship Id="rId5" Type="http://schemas.openxmlformats.org/officeDocument/2006/relationships/image" Target="../media/image7.png"/><Relationship Id="rId15" Type="http://schemas.openxmlformats.org/officeDocument/2006/relationships/image" Target="../media/image1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Rectangle 157"/>
          <p:cNvSpPr/>
          <p:nvPr/>
        </p:nvSpPr>
        <p:spPr>
          <a:xfrm>
            <a:off x="0" y="-787"/>
            <a:ext cx="12192000" cy="6854040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/>
          </a:p>
        </p:txBody>
      </p:sp>
      <p:sp>
        <p:nvSpPr>
          <p:cNvPr id="635" name="Rectangle 159"/>
          <p:cNvSpPr/>
          <p:nvPr/>
        </p:nvSpPr>
        <p:spPr>
          <a:xfrm>
            <a:off x="-3" y="0"/>
            <a:ext cx="6111245" cy="6858000"/>
          </a:xfrm>
          <a:prstGeom prst="rect">
            <a:avLst/>
          </a:prstGeom>
          <a:solidFill>
            <a:srgbClr val="3B382A">
              <a:alpha val="90000"/>
            </a:srgbClr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36" name="Заголовок 1"/>
          <p:cNvSpPr txBox="1">
            <a:spLocks noGrp="1"/>
          </p:cNvSpPr>
          <p:nvPr>
            <p:ph type="title"/>
          </p:nvPr>
        </p:nvSpPr>
        <p:spPr>
          <a:xfrm>
            <a:off x="415388" y="271463"/>
            <a:ext cx="5280462" cy="4452065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452627">
              <a:defRPr sz="3663" b="1">
                <a:solidFill>
                  <a:srgbClr val="FEFFFF"/>
                </a:solidFill>
                <a:effectLst>
                  <a:outerShdw blurRad="37719" dist="37719" dir="2700000" rotWithShape="0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dirty="0" err="1"/>
              <a:t>Независимая</a:t>
            </a:r>
            <a:r>
              <a:rPr dirty="0"/>
              <a:t> </a:t>
            </a:r>
            <a:r>
              <a:rPr dirty="0" err="1"/>
              <a:t>оценка</a:t>
            </a:r>
            <a:r>
              <a:rPr dirty="0"/>
              <a:t> </a:t>
            </a:r>
            <a:r>
              <a:rPr dirty="0" err="1"/>
              <a:t>качества</a:t>
            </a:r>
            <a:r>
              <a:rPr dirty="0"/>
              <a:t> </a:t>
            </a:r>
            <a:r>
              <a:rPr dirty="0" err="1"/>
              <a:t>образования</a:t>
            </a:r>
            <a:r>
              <a:rPr dirty="0"/>
              <a:t> </a:t>
            </a:r>
            <a:r>
              <a:rPr dirty="0" err="1"/>
              <a:t>как</a:t>
            </a:r>
            <a:r>
              <a:rPr dirty="0"/>
              <a:t> </a:t>
            </a:r>
            <a:r>
              <a:rPr dirty="0" err="1"/>
              <a:t>обязательное</a:t>
            </a:r>
            <a:r>
              <a:rPr dirty="0"/>
              <a:t> </a:t>
            </a:r>
            <a:r>
              <a:rPr dirty="0" err="1"/>
              <a:t>условие</a:t>
            </a:r>
            <a:r>
              <a:rPr dirty="0"/>
              <a:t> </a:t>
            </a:r>
            <a:r>
              <a:rPr dirty="0" err="1"/>
              <a:t>формирования</a:t>
            </a:r>
            <a:r>
              <a:rPr dirty="0"/>
              <a:t> </a:t>
            </a:r>
            <a:r>
              <a:rPr dirty="0" err="1"/>
              <a:t>квалифицированного</a:t>
            </a:r>
            <a:r>
              <a:rPr dirty="0"/>
              <a:t> </a:t>
            </a:r>
            <a:r>
              <a:rPr dirty="0" err="1"/>
              <a:t>рынка</a:t>
            </a:r>
            <a:r>
              <a:rPr dirty="0"/>
              <a:t> </a:t>
            </a:r>
            <a:r>
              <a:rPr dirty="0" err="1"/>
              <a:t>труда</a:t>
            </a:r>
            <a:r>
              <a:rPr dirty="0"/>
              <a:t> </a:t>
            </a:r>
          </a:p>
        </p:txBody>
      </p:sp>
      <p:sp>
        <p:nvSpPr>
          <p:cNvPr id="637" name="Freeform 27"/>
          <p:cNvSpPr/>
          <p:nvPr/>
        </p:nvSpPr>
        <p:spPr>
          <a:xfrm>
            <a:off x="-1" y="5033007"/>
            <a:ext cx="6881208" cy="8570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5" h="21600" extrusionOk="0">
                <a:moveTo>
                  <a:pt x="0" y="0"/>
                </a:moveTo>
                <a:cubicBezTo>
                  <a:pt x="0" y="0"/>
                  <a:pt x="0" y="0"/>
                  <a:pt x="2050" y="0"/>
                </a:cubicBezTo>
                <a:cubicBezTo>
                  <a:pt x="2050" y="0"/>
                  <a:pt x="2050" y="0"/>
                  <a:pt x="3627" y="0"/>
                </a:cubicBezTo>
                <a:lnTo>
                  <a:pt x="4330" y="0"/>
                </a:lnTo>
                <a:cubicBezTo>
                  <a:pt x="4330" y="0"/>
                  <a:pt x="4330" y="0"/>
                  <a:pt x="4531" y="0"/>
                </a:cubicBezTo>
                <a:lnTo>
                  <a:pt x="5008" y="0"/>
                </a:lnTo>
                <a:cubicBezTo>
                  <a:pt x="5234" y="0"/>
                  <a:pt x="5536" y="0"/>
                  <a:pt x="5938" y="0"/>
                </a:cubicBezTo>
                <a:cubicBezTo>
                  <a:pt x="5938" y="0"/>
                  <a:pt x="5938" y="0"/>
                  <a:pt x="6206" y="0"/>
                </a:cubicBezTo>
                <a:lnTo>
                  <a:pt x="6572" y="0"/>
                </a:lnTo>
                <a:cubicBezTo>
                  <a:pt x="6889" y="0"/>
                  <a:pt x="7364" y="0"/>
                  <a:pt x="8077" y="0"/>
                </a:cubicBezTo>
                <a:lnTo>
                  <a:pt x="11007" y="0"/>
                </a:lnTo>
                <a:cubicBezTo>
                  <a:pt x="11007" y="0"/>
                  <a:pt x="11007" y="0"/>
                  <a:pt x="11036" y="0"/>
                </a:cubicBezTo>
                <a:lnTo>
                  <a:pt x="12859" y="0"/>
                </a:lnTo>
                <a:cubicBezTo>
                  <a:pt x="12859" y="0"/>
                  <a:pt x="12859" y="0"/>
                  <a:pt x="13101" y="0"/>
                </a:cubicBezTo>
                <a:cubicBezTo>
                  <a:pt x="13101" y="0"/>
                  <a:pt x="13101" y="0"/>
                  <a:pt x="13210" y="0"/>
                </a:cubicBezTo>
                <a:lnTo>
                  <a:pt x="13466" y="0"/>
                </a:lnTo>
                <a:cubicBezTo>
                  <a:pt x="13710" y="0"/>
                  <a:pt x="14115" y="0"/>
                  <a:pt x="14791" y="0"/>
                </a:cubicBezTo>
                <a:lnTo>
                  <a:pt x="20022" y="0"/>
                </a:lnTo>
                <a:cubicBezTo>
                  <a:pt x="20052" y="0"/>
                  <a:pt x="20082" y="133"/>
                  <a:pt x="20098" y="265"/>
                </a:cubicBezTo>
                <a:cubicBezTo>
                  <a:pt x="20098" y="265"/>
                  <a:pt x="20113" y="265"/>
                  <a:pt x="20113" y="398"/>
                </a:cubicBezTo>
                <a:cubicBezTo>
                  <a:pt x="20113" y="398"/>
                  <a:pt x="20113" y="398"/>
                  <a:pt x="20115" y="417"/>
                </a:cubicBezTo>
                <a:lnTo>
                  <a:pt x="20119" y="454"/>
                </a:lnTo>
                <a:lnTo>
                  <a:pt x="20133" y="551"/>
                </a:lnTo>
                <a:cubicBezTo>
                  <a:pt x="20200" y="1010"/>
                  <a:pt x="20469" y="2849"/>
                  <a:pt x="21542" y="10204"/>
                </a:cubicBezTo>
                <a:cubicBezTo>
                  <a:pt x="21600" y="10469"/>
                  <a:pt x="21600" y="10999"/>
                  <a:pt x="21542" y="11396"/>
                </a:cubicBezTo>
                <a:cubicBezTo>
                  <a:pt x="21542" y="11396"/>
                  <a:pt x="21542" y="11396"/>
                  <a:pt x="20363" y="19476"/>
                </a:cubicBezTo>
                <a:lnTo>
                  <a:pt x="20119" y="21146"/>
                </a:lnTo>
                <a:lnTo>
                  <a:pt x="20113" y="21202"/>
                </a:lnTo>
                <a:cubicBezTo>
                  <a:pt x="20113" y="21202"/>
                  <a:pt x="20098" y="21202"/>
                  <a:pt x="20098" y="21335"/>
                </a:cubicBezTo>
                <a:cubicBezTo>
                  <a:pt x="20082" y="21467"/>
                  <a:pt x="20052" y="21600"/>
                  <a:pt x="20022" y="21600"/>
                </a:cubicBezTo>
                <a:lnTo>
                  <a:pt x="13101" y="21600"/>
                </a:lnTo>
                <a:cubicBezTo>
                  <a:pt x="13101" y="21600"/>
                  <a:pt x="13101" y="21600"/>
                  <a:pt x="12859" y="21600"/>
                </a:cubicBezTo>
                <a:cubicBezTo>
                  <a:pt x="12859" y="21600"/>
                  <a:pt x="12859" y="21600"/>
                  <a:pt x="12830" y="21600"/>
                </a:cubicBezTo>
                <a:lnTo>
                  <a:pt x="12627" y="21600"/>
                </a:lnTo>
                <a:cubicBezTo>
                  <a:pt x="12511" y="21600"/>
                  <a:pt x="12338" y="21600"/>
                  <a:pt x="12077" y="21600"/>
                </a:cubicBezTo>
                <a:lnTo>
                  <a:pt x="11007" y="21600"/>
                </a:lnTo>
                <a:cubicBezTo>
                  <a:pt x="11007" y="21600"/>
                  <a:pt x="11007" y="21600"/>
                  <a:pt x="10928" y="21600"/>
                </a:cubicBezTo>
                <a:lnTo>
                  <a:pt x="5938" y="21600"/>
                </a:lnTo>
                <a:cubicBezTo>
                  <a:pt x="5938" y="21600"/>
                  <a:pt x="5938" y="21600"/>
                  <a:pt x="5913" y="21600"/>
                </a:cubicBezTo>
                <a:lnTo>
                  <a:pt x="5737" y="21600"/>
                </a:lnTo>
                <a:cubicBezTo>
                  <a:pt x="5536" y="21600"/>
                  <a:pt x="5134" y="21600"/>
                  <a:pt x="4330" y="21600"/>
                </a:cubicBezTo>
                <a:lnTo>
                  <a:pt x="4182" y="21600"/>
                </a:lnTo>
                <a:cubicBezTo>
                  <a:pt x="3564" y="21600"/>
                  <a:pt x="2857" y="21600"/>
                  <a:pt x="2050" y="21600"/>
                </a:cubicBezTo>
                <a:cubicBezTo>
                  <a:pt x="2050" y="21600"/>
                  <a:pt x="2050" y="21600"/>
                  <a:pt x="0" y="21600"/>
                </a:cubicBezTo>
                <a:cubicBezTo>
                  <a:pt x="0" y="21600"/>
                  <a:pt x="0" y="21600"/>
                  <a:pt x="0" y="0"/>
                </a:cubicBezTo>
                <a:close/>
              </a:path>
            </a:pathLst>
          </a:custGeom>
          <a:solidFill>
            <a:srgbClr val="A53010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38" name="Подзаголовок 2"/>
          <p:cNvSpPr txBox="1">
            <a:spLocks noGrp="1"/>
          </p:cNvSpPr>
          <p:nvPr>
            <p:ph type="body" sz="quarter" idx="1"/>
          </p:nvPr>
        </p:nvSpPr>
        <p:spPr>
          <a:xfrm>
            <a:off x="540278" y="4878266"/>
            <a:ext cx="5639392" cy="1166526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90000"/>
              </a:lnSpc>
              <a:spcBef>
                <a:spcPts val="600"/>
              </a:spcBef>
              <a:defRPr sz="12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Маштакеева Диана Каримовна</a:t>
            </a:r>
          </a:p>
          <a:p>
            <a:pPr>
              <a:lnSpc>
                <a:spcPct val="90000"/>
              </a:lnSpc>
              <a:spcBef>
                <a:spcPts val="600"/>
              </a:spcBef>
              <a:defRPr sz="1200" i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заместитель Председателя СПКФР, генеральный директор СПКФР,</a:t>
            </a:r>
            <a:br/>
            <a:r>
              <a:t>член Правления РСПП</a:t>
            </a:r>
          </a:p>
        </p:txBody>
      </p:sp>
      <p:pic>
        <p:nvPicPr>
          <p:cNvPr id="639" name="Рисунок 16" descr="Рисунок 16"/>
          <p:cNvPicPr>
            <a:picLocks noChangeAspect="1"/>
          </p:cNvPicPr>
          <p:nvPr/>
        </p:nvPicPr>
        <p:blipFill>
          <a:blip r:embed="rId2"/>
          <a:srcRect l="11047"/>
          <a:stretch>
            <a:fillRect/>
          </a:stretch>
        </p:blipFill>
        <p:spPr>
          <a:xfrm>
            <a:off x="7074745" y="1091192"/>
            <a:ext cx="4153750" cy="4669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0" name="Номер слайда 3"/>
          <p:cNvSpPr txBox="1">
            <a:spLocks noGrp="1"/>
          </p:cNvSpPr>
          <p:nvPr>
            <p:ph type="sldNum" sz="quarter" idx="2"/>
          </p:nvPr>
        </p:nvSpPr>
        <p:spPr>
          <a:xfrm>
            <a:off x="11318259" y="6404294"/>
            <a:ext cx="263983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 defTabSz="457200"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10</a:t>
            </a:fld>
            <a:endParaRPr/>
          </a:p>
        </p:txBody>
      </p:sp>
      <p:grpSp>
        <p:nvGrpSpPr>
          <p:cNvPr id="953" name="Название 1"/>
          <p:cNvGrpSpPr/>
          <p:nvPr/>
        </p:nvGrpSpPr>
        <p:grpSpPr>
          <a:xfrm>
            <a:off x="0" y="-1"/>
            <a:ext cx="12190411" cy="710885"/>
            <a:chOff x="0" y="0"/>
            <a:chExt cx="12190410" cy="710883"/>
          </a:xfrm>
        </p:grpSpPr>
        <p:sp>
          <p:nvSpPr>
            <p:cNvPr id="951" name="Прямоугольник"/>
            <p:cNvSpPr/>
            <p:nvPr/>
          </p:nvSpPr>
          <p:spPr>
            <a:xfrm>
              <a:off x="0" y="-1"/>
              <a:ext cx="12190411" cy="710885"/>
            </a:xfrm>
            <a:prstGeom prst="rect">
              <a:avLst/>
            </a:prstGeom>
            <a:solidFill>
              <a:srgbClr val="10619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457200" indent="-457200" algn="ctr" defTabSz="457200">
                <a:defRPr sz="3200"/>
              </a:pPr>
              <a:endParaRPr/>
            </a:p>
          </p:txBody>
        </p:sp>
        <p:sp>
          <p:nvSpPr>
            <p:cNvPr id="952" name="РЕГИОНАЛЬНАЯ ПОЛИТИКА СПКФР"/>
            <p:cNvSpPr txBox="1"/>
            <p:nvPr/>
          </p:nvSpPr>
          <p:spPr>
            <a:xfrm>
              <a:off x="0" y="136907"/>
              <a:ext cx="12190411" cy="4370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marL="457200" indent="-457200" algn="ctr" defTabSz="457200">
                <a:defRPr sz="24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РЕГИОНАЛЬНАЯ ПОЛИТИКА СПКФР</a:t>
              </a:r>
            </a:p>
          </p:txBody>
        </p:sp>
      </p:grpSp>
      <p:pic>
        <p:nvPicPr>
          <p:cNvPr id="954" name="Рисунок 9" descr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2406"/>
            <a:ext cx="741252" cy="741252"/>
          </a:xfrm>
          <a:prstGeom prst="rect">
            <a:avLst/>
          </a:prstGeom>
          <a:ln w="12700">
            <a:miter lim="400000"/>
          </a:ln>
        </p:spPr>
      </p:pic>
      <p:pic>
        <p:nvPicPr>
          <p:cNvPr id="955" name="Рисунок 60" descr="Рисунок 6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50748" y="-7854"/>
            <a:ext cx="741253" cy="741252"/>
          </a:xfrm>
          <a:prstGeom prst="rect">
            <a:avLst/>
          </a:prstGeom>
          <a:ln w="12700">
            <a:miter lim="400000"/>
          </a:ln>
        </p:spPr>
      </p:pic>
      <p:pic>
        <p:nvPicPr>
          <p:cNvPr id="956" name="Рисунок 8" descr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103" y="750198"/>
            <a:ext cx="7799284" cy="4395960"/>
          </a:xfrm>
          <a:prstGeom prst="rect">
            <a:avLst/>
          </a:prstGeom>
          <a:ln w="12700">
            <a:miter lim="400000"/>
          </a:ln>
        </p:spPr>
      </p:pic>
      <p:pic>
        <p:nvPicPr>
          <p:cNvPr id="957" name="Рисунок 11" descr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8452" y="2286960"/>
            <a:ext cx="941756" cy="941756"/>
          </a:xfrm>
          <a:prstGeom prst="rect">
            <a:avLst/>
          </a:prstGeom>
          <a:ln w="12700">
            <a:miter lim="400000"/>
          </a:ln>
        </p:spPr>
      </p:pic>
      <p:pic>
        <p:nvPicPr>
          <p:cNvPr id="958" name="Рисунок 21" descr="Рисунок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82643" y="1599008"/>
            <a:ext cx="644134" cy="644134"/>
          </a:xfrm>
          <a:prstGeom prst="rect">
            <a:avLst/>
          </a:prstGeom>
          <a:ln w="12700">
            <a:miter lim="400000"/>
          </a:ln>
        </p:spPr>
      </p:pic>
      <p:pic>
        <p:nvPicPr>
          <p:cNvPr id="959" name="Рисунок 22" descr="Рисунок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21762" y="3128649"/>
            <a:ext cx="1031359" cy="1031359"/>
          </a:xfrm>
          <a:prstGeom prst="rect">
            <a:avLst/>
          </a:prstGeom>
          <a:ln w="12700">
            <a:miter lim="400000"/>
          </a:ln>
        </p:spPr>
      </p:pic>
      <p:pic>
        <p:nvPicPr>
          <p:cNvPr id="960" name="Рисунок 23" descr="Рисунок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80376" y="2509707"/>
            <a:ext cx="1031359" cy="1031359"/>
          </a:xfrm>
          <a:prstGeom prst="rect">
            <a:avLst/>
          </a:prstGeom>
          <a:ln w="12700">
            <a:miter lim="400000"/>
          </a:ln>
        </p:spPr>
      </p:pic>
      <p:pic>
        <p:nvPicPr>
          <p:cNvPr id="961" name="Рисунок 24" descr="Рисунок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56211" y="1984548"/>
            <a:ext cx="517188" cy="517187"/>
          </a:xfrm>
          <a:prstGeom prst="rect">
            <a:avLst/>
          </a:prstGeom>
          <a:ln w="12700">
            <a:miter lim="400000"/>
          </a:ln>
        </p:spPr>
      </p:pic>
      <p:pic>
        <p:nvPicPr>
          <p:cNvPr id="962" name="Рисунок 25" descr="Рисунок 2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59692" y="3170407"/>
            <a:ext cx="255580" cy="255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963" name="Рисунок 27" descr="Рисунок 2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56679" y="2410579"/>
            <a:ext cx="517188" cy="517188"/>
          </a:xfrm>
          <a:prstGeom prst="rect">
            <a:avLst/>
          </a:prstGeom>
          <a:ln w="12700">
            <a:miter lim="400000"/>
          </a:ln>
        </p:spPr>
      </p:pic>
      <p:pic>
        <p:nvPicPr>
          <p:cNvPr id="964" name="Рисунок 29" descr="Рисунок 2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01101" y="3540836"/>
            <a:ext cx="255580" cy="255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965" name="Рисунок 31" descr="Рисунок 3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12315" y="2598382"/>
            <a:ext cx="517187" cy="517187"/>
          </a:xfrm>
          <a:prstGeom prst="rect">
            <a:avLst/>
          </a:prstGeom>
          <a:ln w="12700">
            <a:miter lim="400000"/>
          </a:ln>
        </p:spPr>
      </p:pic>
      <p:sp>
        <p:nvSpPr>
          <p:cNvPr id="966" name="Прямоугольник 1"/>
          <p:cNvSpPr txBox="1"/>
          <p:nvPr/>
        </p:nvSpPr>
        <p:spPr>
          <a:xfrm>
            <a:off x="8521451" y="1395758"/>
            <a:ext cx="3396139" cy="46178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>
                <a:solidFill>
                  <a:srgbClr val="1061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Представительства СПКФР:</a:t>
            </a:r>
          </a:p>
          <a:p>
            <a:pPr>
              <a:defRPr>
                <a:solidFill>
                  <a:srgbClr val="106193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171450" indent="-171450">
              <a:buSzPct val="100000"/>
              <a:buFont typeface="Arial"/>
              <a:buChar char="•"/>
              <a:defRPr>
                <a:solidFill>
                  <a:srgbClr val="1061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Информационно-разъяснительная работа в регионах Российской Федерации;</a:t>
            </a:r>
          </a:p>
          <a:p>
            <a:pPr marL="171450" indent="-171450">
              <a:buSzPct val="100000"/>
              <a:buFont typeface="Arial"/>
              <a:buChar char="•"/>
              <a:defRPr>
                <a:solidFill>
                  <a:srgbClr val="1061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Реализация технической работы;</a:t>
            </a:r>
          </a:p>
          <a:p>
            <a:pPr marL="171450" indent="-171450">
              <a:buSzPct val="100000"/>
              <a:buFont typeface="Arial"/>
              <a:buChar char="•"/>
              <a:defRPr>
                <a:solidFill>
                  <a:srgbClr val="1061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Служба СВК;</a:t>
            </a:r>
          </a:p>
          <a:p>
            <a:pPr marL="171450" indent="-171450">
              <a:buSzPct val="100000"/>
              <a:buFont typeface="Arial"/>
              <a:buChar char="•"/>
              <a:defRPr>
                <a:solidFill>
                  <a:srgbClr val="1061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Мониторинг и контроль за деятельностью ЦОК;</a:t>
            </a:r>
          </a:p>
          <a:p>
            <a:pPr marL="171450" indent="-171450">
              <a:buSzPct val="100000"/>
              <a:buFont typeface="Arial"/>
              <a:buChar char="•"/>
              <a:defRPr>
                <a:solidFill>
                  <a:srgbClr val="1061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Организация взаимодействия административных регионов, образования и работодателей;</a:t>
            </a:r>
          </a:p>
          <a:p>
            <a:pPr marL="171450" indent="-171450">
              <a:buSzPct val="100000"/>
              <a:buFont typeface="Arial"/>
              <a:buChar char="•"/>
              <a:defRPr>
                <a:solidFill>
                  <a:srgbClr val="1061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Социальные проекты.</a:t>
            </a:r>
          </a:p>
        </p:txBody>
      </p:sp>
      <p:pic>
        <p:nvPicPr>
          <p:cNvPr id="967" name="Рисунок 17" descr="Рисунок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3223" y="4409487"/>
            <a:ext cx="2654791" cy="199109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9" name="Номер слайда 3"/>
          <p:cNvSpPr txBox="1">
            <a:spLocks noGrp="1"/>
          </p:cNvSpPr>
          <p:nvPr>
            <p:ph type="sldNum" sz="quarter" idx="2"/>
          </p:nvPr>
        </p:nvSpPr>
        <p:spPr>
          <a:xfrm>
            <a:off x="11318259" y="6404294"/>
            <a:ext cx="263983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 defTabSz="457200"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11</a:t>
            </a:fld>
            <a:endParaRPr/>
          </a:p>
        </p:txBody>
      </p:sp>
      <p:grpSp>
        <p:nvGrpSpPr>
          <p:cNvPr id="972" name="Название 1"/>
          <p:cNvGrpSpPr/>
          <p:nvPr/>
        </p:nvGrpSpPr>
        <p:grpSpPr>
          <a:xfrm>
            <a:off x="0" y="-2577"/>
            <a:ext cx="12190411" cy="710885"/>
            <a:chOff x="0" y="0"/>
            <a:chExt cx="12190410" cy="710883"/>
          </a:xfrm>
        </p:grpSpPr>
        <p:sp>
          <p:nvSpPr>
            <p:cNvPr id="970" name="Прямоугольник"/>
            <p:cNvSpPr/>
            <p:nvPr/>
          </p:nvSpPr>
          <p:spPr>
            <a:xfrm>
              <a:off x="0" y="-1"/>
              <a:ext cx="12190411" cy="710885"/>
            </a:xfrm>
            <a:prstGeom prst="rect">
              <a:avLst/>
            </a:prstGeom>
            <a:solidFill>
              <a:srgbClr val="10619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457200" indent="-457200" algn="ctr" defTabSz="457200">
                <a:defRPr sz="3200"/>
              </a:pPr>
              <a:endParaRPr/>
            </a:p>
          </p:txBody>
        </p:sp>
        <p:sp>
          <p:nvSpPr>
            <p:cNvPr id="971" name="ВЗАИМОДЕЙСТВИЕ В РАМКАХ РАЗВИТИЯ СИСТЕМЫ ПРОФЕССИОНАЛЬНЫХ КВАЛИФИКАЦИЙ…"/>
            <p:cNvSpPr txBox="1"/>
            <p:nvPr/>
          </p:nvSpPr>
          <p:spPr>
            <a:xfrm>
              <a:off x="0" y="84445"/>
              <a:ext cx="12190411" cy="54199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marL="457200" indent="-457200" algn="ctr" defTabSz="457200">
                <a:defRPr sz="16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ВЗАИМОДЕЙСТВИЕ В РАМКАХ РАЗВИТИЯ СИСТЕМЫ ПРОФЕССИОНАЛЬНЫХ КВАЛИФИКАЦИЙ </a:t>
              </a:r>
              <a:endParaRPr sz="3200"/>
            </a:p>
            <a:p>
              <a:pPr marL="457200" indent="-457200" algn="ctr" defTabSz="457200">
                <a:defRPr sz="16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В МЕЖДУНАРОДНОМ АСПЕКТЕ</a:t>
              </a:r>
            </a:p>
          </p:txBody>
        </p:sp>
      </p:grpSp>
      <p:pic>
        <p:nvPicPr>
          <p:cNvPr id="973" name="Рисунок 9" descr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2406"/>
            <a:ext cx="741252" cy="741252"/>
          </a:xfrm>
          <a:prstGeom prst="rect">
            <a:avLst/>
          </a:prstGeom>
          <a:ln w="12700">
            <a:miter lim="400000"/>
          </a:ln>
        </p:spPr>
      </p:pic>
      <p:pic>
        <p:nvPicPr>
          <p:cNvPr id="974" name="Рисунок 60" descr="Рисунок 6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50748" y="-7854"/>
            <a:ext cx="741253" cy="741252"/>
          </a:xfrm>
          <a:prstGeom prst="rect">
            <a:avLst/>
          </a:prstGeom>
          <a:ln w="12700">
            <a:miter lim="400000"/>
          </a:ln>
        </p:spPr>
      </p:pic>
      <p:sp>
        <p:nvSpPr>
          <p:cNvPr id="975" name="TextBox 7"/>
          <p:cNvSpPr txBox="1"/>
          <p:nvPr/>
        </p:nvSpPr>
        <p:spPr>
          <a:xfrm>
            <a:off x="295391" y="1088253"/>
            <a:ext cx="11286850" cy="38058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>
                <a:solidFill>
                  <a:srgbClr val="EC332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О МЕТОДИКЕ СБЛИЖЕНИЯ КВАЛИФИКАЦИЙ</a:t>
            </a:r>
          </a:p>
          <a:p>
            <a:pPr algn="ctr">
              <a:defRPr sz="1600" b="1" u="sng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algn="ctr">
              <a:defRPr sz="1600" i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Методика сближения разработана при участии РСПП, Санкт-Петербургским государственным экономическим университетом с учетом экспертизы Евразийско-экономической комиссии. Поддержана деловым советом ЕАЭС в рамках заседания президиума от 27.09.2018 г.</a:t>
            </a:r>
          </a:p>
          <a:p>
            <a:pPr algn="ctr">
              <a:defRPr sz="1600" b="1" u="sng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>
              <a:defRPr sz="1400">
                <a:solidFill>
                  <a:srgbClr val="0F609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1. Создание единого справочника терминов и определений. </a:t>
            </a:r>
          </a:p>
          <a:p>
            <a:pPr>
              <a:defRPr sz="1400">
                <a:solidFill>
                  <a:srgbClr val="0F609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2. Сопоставление элементов рынка труда и образования.</a:t>
            </a:r>
          </a:p>
          <a:p>
            <a:pPr>
              <a:defRPr sz="1400">
                <a:solidFill>
                  <a:srgbClr val="0F609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3. Проведение мониторинга рынка труда.</a:t>
            </a:r>
          </a:p>
          <a:p>
            <a:pPr>
              <a:defRPr sz="1400">
                <a:solidFill>
                  <a:srgbClr val="0F609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4. Формирование единых траекторий профессионального развития специалистов.</a:t>
            </a:r>
          </a:p>
          <a:p>
            <a:pPr>
              <a:defRPr sz="1400">
                <a:solidFill>
                  <a:srgbClr val="0F609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5. Формирование единых стандартов качества образовательных программ.</a:t>
            </a:r>
          </a:p>
          <a:p>
            <a:pPr>
              <a:defRPr sz="1400">
                <a:solidFill>
                  <a:srgbClr val="0F609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6. Установление единых правил ПОА ОП.</a:t>
            </a:r>
          </a:p>
          <a:p>
            <a:pPr>
              <a:defRPr sz="1400">
                <a:solidFill>
                  <a:srgbClr val="0F609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7. Проведение и установление НОК.</a:t>
            </a:r>
          </a:p>
          <a:p>
            <a:pPr>
              <a:defRPr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>
              <a:defRPr sz="1600">
                <a:solidFill>
                  <a:srgbClr val="106193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>
              <a:defRPr sz="1600">
                <a:solidFill>
                  <a:srgbClr val="106193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976" name="Прямоугольник: скругленные углы 26"/>
          <p:cNvSpPr/>
          <p:nvPr/>
        </p:nvSpPr>
        <p:spPr>
          <a:xfrm>
            <a:off x="4069241" y="4513119"/>
            <a:ext cx="3327991" cy="217967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7150">
            <a:solidFill>
              <a:srgbClr val="106193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E46C0A"/>
                </a:solidFill>
              </a:defRPr>
            </a:pPr>
            <a:endParaRPr/>
          </a:p>
        </p:txBody>
      </p:sp>
      <p:sp>
        <p:nvSpPr>
          <p:cNvPr id="977" name="TextBox 1"/>
          <p:cNvSpPr txBox="1"/>
          <p:nvPr/>
        </p:nvSpPr>
        <p:spPr>
          <a:xfrm>
            <a:off x="4473533" y="4608145"/>
            <a:ext cx="2843954" cy="2193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11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Международная научно-практическая конференция</a:t>
            </a:r>
          </a:p>
          <a:p>
            <a:pPr algn="ctr">
              <a:defRPr sz="11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«Финансово-экономическое образование VS рынок труда: от признания результатов обучения</a:t>
            </a:r>
          </a:p>
          <a:p>
            <a:pPr algn="ctr">
              <a:defRPr sz="11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до сопряжения квалификаций»</a:t>
            </a:r>
          </a:p>
          <a:p>
            <a:pPr algn="ctr">
              <a:defRPr sz="11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Бишкек • Ереван • Санкт-Петербург • Москва </a:t>
            </a:r>
          </a:p>
          <a:p>
            <a:pPr algn="ctr">
              <a:defRPr sz="5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algn="ctr">
              <a:defRPr sz="1200" b="1" i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27-28 сентября 2018 года</a:t>
            </a:r>
          </a:p>
          <a:p>
            <a:pPr algn="ctr">
              <a:defRPr sz="500" b="1" i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algn="ctr">
              <a:defRPr sz="1100" b="1" i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Открытие  ЭЦ, ЦОК ФБА</a:t>
            </a:r>
          </a:p>
          <a:p>
            <a:pPr algn="ctr">
              <a:defRPr sz="1400" b="1" i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978" name="Прямоугольник: скругленные углы 28"/>
          <p:cNvSpPr/>
          <p:nvPr/>
        </p:nvSpPr>
        <p:spPr>
          <a:xfrm>
            <a:off x="324079" y="4496222"/>
            <a:ext cx="3327990" cy="2179674"/>
          </a:xfrm>
          <a:prstGeom prst="roundRect">
            <a:avLst>
              <a:gd name="adj" fmla="val 16667"/>
            </a:avLst>
          </a:prstGeom>
          <a:ln w="57150">
            <a:solidFill>
              <a:srgbClr val="106193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E46C0A"/>
                </a:solidFill>
              </a:defRPr>
            </a:pPr>
            <a:endParaRPr/>
          </a:p>
        </p:txBody>
      </p:sp>
      <p:sp>
        <p:nvSpPr>
          <p:cNvPr id="979" name="TextBox 4"/>
          <p:cNvSpPr txBox="1"/>
          <p:nvPr/>
        </p:nvSpPr>
        <p:spPr>
          <a:xfrm>
            <a:off x="719485" y="4624256"/>
            <a:ext cx="2432519" cy="1636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12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Международная научно-практическая конференция</a:t>
            </a:r>
          </a:p>
          <a:p>
            <a:pPr algn="ctr">
              <a:defRPr sz="12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«Форсайт образования: территория сетевого взаимодействия Евразийского экономического союза»</a:t>
            </a:r>
          </a:p>
          <a:p>
            <a:pPr algn="ctr">
              <a:defRPr sz="500" b="1" i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algn="ctr">
              <a:defRPr sz="1200" b="1" i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4-5 октября 2017 года</a:t>
            </a:r>
          </a:p>
          <a:p>
            <a:pPr algn="ctr">
              <a:defRPr sz="500" b="1" i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algn="ctr">
              <a:defRPr sz="1100" b="1" i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Открытие ЦОК ЭЦ, ЦОК ФБА</a:t>
            </a:r>
          </a:p>
        </p:txBody>
      </p:sp>
      <p:pic>
        <p:nvPicPr>
          <p:cNvPr id="980" name="Рисунок 16" descr="Рисунок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989" y="4797321"/>
            <a:ext cx="513392" cy="554878"/>
          </a:xfrm>
          <a:prstGeom prst="rect">
            <a:avLst/>
          </a:prstGeom>
          <a:ln w="12700">
            <a:miter lim="400000"/>
          </a:ln>
        </p:spPr>
      </p:pic>
      <p:pic>
        <p:nvPicPr>
          <p:cNvPr id="981" name="Рисунок 20" descr="Рисунок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1514" y="4852298"/>
            <a:ext cx="434341" cy="499901"/>
          </a:xfrm>
          <a:prstGeom prst="rect">
            <a:avLst/>
          </a:prstGeom>
          <a:ln w="12700">
            <a:miter lim="400000"/>
          </a:ln>
        </p:spPr>
      </p:pic>
      <p:sp>
        <p:nvSpPr>
          <p:cNvPr id="982" name="Прямоугольник: скругленные углы 14"/>
          <p:cNvSpPr/>
          <p:nvPr/>
        </p:nvSpPr>
        <p:spPr>
          <a:xfrm>
            <a:off x="7801523" y="4490506"/>
            <a:ext cx="3327991" cy="220835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7150">
            <a:solidFill>
              <a:srgbClr val="106193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E46C0A"/>
                </a:solidFill>
              </a:defRPr>
            </a:pPr>
            <a:endParaRPr/>
          </a:p>
        </p:txBody>
      </p:sp>
      <p:sp>
        <p:nvSpPr>
          <p:cNvPr id="983" name="TextBox 15"/>
          <p:cNvSpPr txBox="1"/>
          <p:nvPr/>
        </p:nvSpPr>
        <p:spPr>
          <a:xfrm>
            <a:off x="8043542" y="4573258"/>
            <a:ext cx="2843954" cy="18001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9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Bookkeepers summit</a:t>
            </a:r>
          </a:p>
          <a:p>
            <a:pPr algn="ctr">
              <a:defRPr sz="9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Подписано соглашение с Институтом менеджерских бухгалтеров, основанный в Великобритании,</a:t>
            </a:r>
          </a:p>
          <a:p>
            <a:pPr algn="ctr">
              <a:defRPr sz="9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CIMA - Chartered Institute of Management Accountants</a:t>
            </a:r>
            <a:r>
              <a:rPr>
                <a:solidFill>
                  <a:srgbClr val="000000"/>
                </a:solidFill>
              </a:rPr>
              <a:t>.</a:t>
            </a:r>
          </a:p>
          <a:p>
            <a:pPr algn="ctr">
              <a:defRPr sz="9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, ICB-Global</a:t>
            </a:r>
            <a:r>
              <a:rPr b="1"/>
              <a:t>, о взаимном признании квалификаций</a:t>
            </a:r>
          </a:p>
          <a:p>
            <a:pPr algn="ctr">
              <a:defRPr sz="9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endParaRPr b="1"/>
          </a:p>
          <a:p>
            <a:pPr algn="ctr">
              <a:defRPr sz="9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Лондон</a:t>
            </a:r>
          </a:p>
          <a:p>
            <a:pPr algn="ctr">
              <a:defRPr sz="4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algn="ctr">
              <a:defRPr sz="1200" b="1" i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28 ноября 2018 года</a:t>
            </a:r>
            <a:endParaRPr sz="1400"/>
          </a:p>
        </p:txBody>
      </p:sp>
      <p:pic>
        <p:nvPicPr>
          <p:cNvPr id="984" name="Рисунок 5" descr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17512" y="5703858"/>
            <a:ext cx="622008" cy="430621"/>
          </a:xfrm>
          <a:prstGeom prst="rect">
            <a:avLst/>
          </a:prstGeom>
          <a:ln w="12700">
            <a:miter lim="400000"/>
          </a:ln>
        </p:spPr>
      </p:pic>
      <p:pic>
        <p:nvPicPr>
          <p:cNvPr id="985" name="Рисунок 6" descr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17747" y="2738184"/>
            <a:ext cx="2695541" cy="13949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7" name="Прямоугольник 5"/>
          <p:cNvSpPr txBox="1"/>
          <p:nvPr/>
        </p:nvSpPr>
        <p:spPr>
          <a:xfrm>
            <a:off x="11552473" y="692890"/>
            <a:ext cx="245404" cy="3752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5</a:t>
            </a:r>
          </a:p>
        </p:txBody>
      </p:sp>
      <p:sp>
        <p:nvSpPr>
          <p:cNvPr id="988" name="Прямоугольник 6"/>
          <p:cNvSpPr txBox="1"/>
          <p:nvPr/>
        </p:nvSpPr>
        <p:spPr>
          <a:xfrm>
            <a:off x="3563201" y="912058"/>
            <a:ext cx="5180062" cy="17874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1600" b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Центр экспертизы и актуализации профессиональных и образовательных стандартов.</a:t>
            </a:r>
          </a:p>
          <a:p>
            <a:pPr algn="ctr">
              <a:defRPr sz="1400" b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algn="ctr">
              <a:defRPr sz="1400" b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Успешный опыт взаимодействия: </a:t>
            </a:r>
          </a:p>
          <a:p>
            <a:pPr algn="ctr">
              <a:defRPr sz="1400" b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подписаны Соглашения о взаимодействии между ФУМО ВО и СПО «Экономика и управление» и СПК финансового рынка </a:t>
            </a:r>
          </a:p>
        </p:txBody>
      </p:sp>
      <p:pic>
        <p:nvPicPr>
          <p:cNvPr id="989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5562" y="897867"/>
            <a:ext cx="3185812" cy="2126530"/>
          </a:xfrm>
          <a:prstGeom prst="rect">
            <a:avLst/>
          </a:prstGeom>
          <a:ln w="12700">
            <a:miter lim="400000"/>
          </a:ln>
        </p:spPr>
      </p:pic>
      <p:pic>
        <p:nvPicPr>
          <p:cNvPr id="990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389" y="873049"/>
            <a:ext cx="3197788" cy="2126529"/>
          </a:xfrm>
          <a:prstGeom prst="rect">
            <a:avLst/>
          </a:prstGeom>
          <a:ln w="12700">
            <a:miter lim="400000"/>
          </a:ln>
        </p:spPr>
      </p:pic>
      <p:sp>
        <p:nvSpPr>
          <p:cNvPr id="991" name="Прямоугольник 11"/>
          <p:cNvSpPr txBox="1"/>
          <p:nvPr/>
        </p:nvSpPr>
        <p:spPr>
          <a:xfrm>
            <a:off x="702276" y="3228149"/>
            <a:ext cx="10785858" cy="4920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1400" b="1">
                <a:latin typeface="Arial"/>
                <a:ea typeface="Arial"/>
                <a:cs typeface="Arial"/>
                <a:sym typeface="Arial"/>
              </a:defRPr>
            </a:pPr>
            <a:r>
              <a:t>Механизм </a:t>
            </a:r>
            <a:r>
              <a:rPr>
                <a:solidFill>
                  <a:srgbClr val="FF0000"/>
                </a:solidFill>
              </a:rPr>
              <a:t>актуализации и согласования ФГОС и образовательных программ с представителями профессионального сообщества </a:t>
            </a:r>
            <a:r>
              <a:t>+ </a:t>
            </a:r>
            <a:r>
              <a:rPr>
                <a:solidFill>
                  <a:srgbClr val="006600"/>
                </a:solidFill>
              </a:rPr>
              <a:t>экспертизы и актуализации разрабатываемых профессиональных стандартов </a:t>
            </a:r>
          </a:p>
        </p:txBody>
      </p:sp>
      <p:sp>
        <p:nvSpPr>
          <p:cNvPr id="992" name="Стрелка вниз 12"/>
          <p:cNvSpPr/>
          <p:nvPr/>
        </p:nvSpPr>
        <p:spPr>
          <a:xfrm>
            <a:off x="5835560" y="2815987"/>
            <a:ext cx="519289" cy="4160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close/>
              </a:path>
            </a:pathLst>
          </a:custGeom>
          <a:gradFill>
            <a:gsLst>
              <a:gs pos="0">
                <a:srgbClr val="3F80CE"/>
              </a:gs>
              <a:gs pos="100000">
                <a:schemeClr val="accent1">
                  <a:hueOff val="357503"/>
                  <a:satOff val="54545"/>
                  <a:lumOff val="29273"/>
                </a:schemeClr>
              </a:gs>
            </a:gsLst>
            <a:lin ang="16200000"/>
          </a:gradFill>
          <a:ln>
            <a:solidFill>
              <a:srgbClr val="4A7EBB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995" name="Прямоугольник 13"/>
          <p:cNvGrpSpPr/>
          <p:nvPr/>
        </p:nvGrpSpPr>
        <p:grpSpPr>
          <a:xfrm>
            <a:off x="377389" y="3937220"/>
            <a:ext cx="5364192" cy="1559815"/>
            <a:chOff x="0" y="0"/>
            <a:chExt cx="5364191" cy="1559813"/>
          </a:xfrm>
        </p:grpSpPr>
        <p:sp>
          <p:nvSpPr>
            <p:cNvPr id="993" name="Прямоугольник"/>
            <p:cNvSpPr/>
            <p:nvPr/>
          </p:nvSpPr>
          <p:spPr>
            <a:xfrm>
              <a:off x="0" y="0"/>
              <a:ext cx="5364192" cy="1559814"/>
            </a:xfrm>
            <a:prstGeom prst="rect">
              <a:avLst/>
            </a:prstGeom>
            <a:solidFill>
              <a:srgbClr val="1F497D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94" name="35 утверждено профессиональных стандартов;…"/>
            <p:cNvSpPr txBox="1"/>
            <p:nvPr/>
          </p:nvSpPr>
          <p:spPr>
            <a:xfrm>
              <a:off x="0" y="0"/>
              <a:ext cx="5364192" cy="15376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60960" tIns="60960" rIns="60960" bIns="60960" numCol="1" anchor="t">
              <a:spAutoFit/>
            </a:bodyPr>
            <a:lstStyle/>
            <a:p>
              <a:pPr marL="800100" lvl="1" indent="-342900">
                <a:buSzPct val="100000"/>
                <a:buChar char="✓"/>
                <a:defRPr sz="12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  <a:p>
              <a:pPr marL="800100" lvl="1" indent="-342900">
                <a:buSzPct val="100000"/>
                <a:buChar char="✓"/>
                <a:defRPr sz="14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35 утверждено </a:t>
              </a:r>
              <a:r>
                <a:rPr b="0"/>
                <a:t>профессиональных стандартов; </a:t>
              </a:r>
            </a:p>
            <a:p>
              <a:pPr marL="800100" lvl="1" indent="-342900">
                <a:buSzPct val="100000"/>
                <a:buChar char="✓"/>
                <a:defRPr sz="14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97 </a:t>
              </a:r>
              <a:r>
                <a:rPr b="0"/>
                <a:t>квалификаций; </a:t>
              </a:r>
            </a:p>
            <a:p>
              <a:pPr marL="800100" lvl="1" indent="-342900">
                <a:buSzPct val="100000"/>
                <a:buChar char="✓"/>
                <a:defRPr sz="14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68</a:t>
              </a:r>
              <a:r>
                <a:rPr b="0"/>
                <a:t> комплектов оценочных средств;</a:t>
              </a:r>
            </a:p>
            <a:p>
              <a:pPr marL="800100" lvl="1" indent="-342900">
                <a:buSzPct val="100000"/>
                <a:buChar char="✓"/>
                <a:defRPr sz="14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19 квалификаций в разработке</a:t>
              </a:r>
              <a:r>
                <a:rPr b="0"/>
                <a:t>;</a:t>
              </a:r>
            </a:p>
            <a:p>
              <a:pPr marL="800100" lvl="1" indent="-342900">
                <a:buSzPct val="100000"/>
                <a:buChar char="✓"/>
                <a:defRPr sz="14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28 в разработке КОС</a:t>
              </a:r>
              <a:r>
                <a:rPr b="0"/>
                <a:t>;</a:t>
              </a:r>
            </a:p>
          </p:txBody>
        </p:sp>
      </p:grpSp>
      <p:pic>
        <p:nvPicPr>
          <p:cNvPr id="996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4108476" cy="78243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999" name="Название 1"/>
          <p:cNvGrpSpPr/>
          <p:nvPr/>
        </p:nvGrpSpPr>
        <p:grpSpPr>
          <a:xfrm>
            <a:off x="0" y="-2577"/>
            <a:ext cx="12190411" cy="710885"/>
            <a:chOff x="0" y="0"/>
            <a:chExt cx="12190410" cy="710883"/>
          </a:xfrm>
        </p:grpSpPr>
        <p:sp>
          <p:nvSpPr>
            <p:cNvPr id="997" name="Прямоугольник"/>
            <p:cNvSpPr/>
            <p:nvPr/>
          </p:nvSpPr>
          <p:spPr>
            <a:xfrm>
              <a:off x="0" y="-1"/>
              <a:ext cx="12190411" cy="710885"/>
            </a:xfrm>
            <a:prstGeom prst="rect">
              <a:avLst/>
            </a:prstGeom>
            <a:solidFill>
              <a:srgbClr val="10619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457200" indent="-457200" algn="ctr" defTabSz="457200">
                <a:defRPr sz="3200"/>
              </a:pPr>
              <a:endParaRPr/>
            </a:p>
          </p:txBody>
        </p:sp>
        <p:sp>
          <p:nvSpPr>
            <p:cNvPr id="998" name="ПРОФЕССИОНАЛЬНЫЕ И ОБРАЗОВАТЕЛЬНЫЕ СТАНДАРТЫ"/>
            <p:cNvSpPr txBox="1"/>
            <p:nvPr/>
          </p:nvSpPr>
          <p:spPr>
            <a:xfrm>
              <a:off x="0" y="167826"/>
              <a:ext cx="12190411" cy="3752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marL="457200" indent="-457200" algn="ctr" defTabSz="457200">
                <a:defRPr sz="20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ПРОФЕССИОНАЛЬНЫЕ И ОБРАЗОВАТЕЛЬНЫЕ СТАНДАРТЫ</a:t>
              </a:r>
            </a:p>
          </p:txBody>
        </p:sp>
      </p:grpSp>
      <p:pic>
        <p:nvPicPr>
          <p:cNvPr id="1000" name="Рисунок 16" descr="Рисунок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12406"/>
            <a:ext cx="741252" cy="741252"/>
          </a:xfrm>
          <a:prstGeom prst="rect">
            <a:avLst/>
          </a:prstGeom>
          <a:ln w="12700">
            <a:miter lim="400000"/>
          </a:ln>
        </p:spPr>
      </p:pic>
      <p:pic>
        <p:nvPicPr>
          <p:cNvPr id="1001" name="Рисунок 17" descr="Рисунок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50748" y="-18876"/>
            <a:ext cx="741253" cy="74125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004" name="Прямоугольник 18"/>
          <p:cNvGrpSpPr/>
          <p:nvPr/>
        </p:nvGrpSpPr>
        <p:grpSpPr>
          <a:xfrm>
            <a:off x="6655979" y="3937220"/>
            <a:ext cx="5223828" cy="1559815"/>
            <a:chOff x="0" y="0"/>
            <a:chExt cx="5223827" cy="1559813"/>
          </a:xfrm>
        </p:grpSpPr>
        <p:sp>
          <p:nvSpPr>
            <p:cNvPr id="1002" name="Прямоугольник"/>
            <p:cNvSpPr/>
            <p:nvPr/>
          </p:nvSpPr>
          <p:spPr>
            <a:xfrm>
              <a:off x="-1" y="0"/>
              <a:ext cx="5223829" cy="1559814"/>
            </a:xfrm>
            <a:prstGeom prst="rect">
              <a:avLst/>
            </a:prstGeom>
            <a:solidFill>
              <a:srgbClr val="1F497D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003" name="экспертиза 15 ФГОС ВО и СПО «Экономика и управление»;…"/>
            <p:cNvSpPr txBox="1"/>
            <p:nvPr/>
          </p:nvSpPr>
          <p:spPr>
            <a:xfrm>
              <a:off x="-1" y="0"/>
              <a:ext cx="5223829" cy="110670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60960" tIns="60960" rIns="60960" bIns="60960" numCol="1" anchor="t">
              <a:spAutoFit/>
            </a:bodyPr>
            <a:lstStyle/>
            <a:p>
              <a:pPr marL="800100" lvl="1" indent="-342900">
                <a:buSzPct val="100000"/>
                <a:buChar char="✓"/>
                <a:defRPr sz="12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  <a:p>
              <a:pPr marL="800100" lvl="1" indent="-342900">
                <a:buSzPct val="100000"/>
                <a:buChar char="✓"/>
                <a:defRPr sz="14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экспертиза</a:t>
              </a:r>
              <a:r>
                <a:rPr b="0"/>
                <a:t> </a:t>
              </a:r>
              <a:r>
                <a:t>15</a:t>
              </a:r>
              <a:r>
                <a:rPr b="0"/>
                <a:t> ФГОС ВО и СПО «Экономика и управление»;</a:t>
              </a:r>
            </a:p>
            <a:p>
              <a:pPr marL="800100" lvl="1" indent="-342900">
                <a:buSzPct val="100000"/>
                <a:buChar char="✓"/>
                <a:defRPr sz="14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ПОА ОП</a:t>
              </a:r>
              <a:r>
                <a:rPr>
                  <a:solidFill>
                    <a:srgbClr val="002060"/>
                  </a:solidFill>
                </a:rPr>
                <a:t> </a:t>
              </a:r>
              <a:r>
                <a:t>– 54 образовательных программы</a:t>
              </a:r>
            </a:p>
            <a:p>
              <a:pPr marL="800100" lvl="1" indent="-342900">
                <a:buSzPct val="100000"/>
                <a:buChar char="✓"/>
                <a:defRPr sz="14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Проводится экспертиза ПООП СПО.</a:t>
              </a:r>
            </a:p>
          </p:txBody>
        </p:sp>
      </p:grpSp>
      <p:grpSp>
        <p:nvGrpSpPr>
          <p:cNvPr id="1007" name="Прямоугольник 20"/>
          <p:cNvGrpSpPr/>
          <p:nvPr/>
        </p:nvGrpSpPr>
        <p:grpSpPr>
          <a:xfrm>
            <a:off x="3471135" y="5629950"/>
            <a:ext cx="5364193" cy="1111093"/>
            <a:chOff x="0" y="0"/>
            <a:chExt cx="5364191" cy="1111092"/>
          </a:xfrm>
        </p:grpSpPr>
        <p:sp>
          <p:nvSpPr>
            <p:cNvPr id="1005" name="Прямоугольник"/>
            <p:cNvSpPr/>
            <p:nvPr/>
          </p:nvSpPr>
          <p:spPr>
            <a:xfrm>
              <a:off x="0" y="-1"/>
              <a:ext cx="5364192" cy="1111094"/>
            </a:xfrm>
            <a:prstGeom prst="rect">
              <a:avLst/>
            </a:prstGeom>
            <a:solidFill>
              <a:srgbClr val="1F497D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006" name="Ведется работа над нормативными документами и рекомендациями.…"/>
            <p:cNvSpPr txBox="1"/>
            <p:nvPr/>
          </p:nvSpPr>
          <p:spPr>
            <a:xfrm>
              <a:off x="0" y="-1"/>
              <a:ext cx="5364192" cy="10550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60960" tIns="60960" rIns="60960" bIns="60960" numCol="1" anchor="t">
              <a:spAutoFit/>
            </a:bodyPr>
            <a:lstStyle/>
            <a:p>
              <a:pPr algn="ctr">
                <a:defRPr sz="1200" b="1" i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Ведется работа над нормативными документами и рекомендациями. </a:t>
              </a:r>
            </a:p>
            <a:p>
              <a:pPr algn="ctr">
                <a:defRPr sz="1200" b="1" i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Формирование отраслевой рамки квалификаций. Разработка стандартов качества образовательных программ  с учетом НОК</a:t>
              </a:r>
            </a:p>
          </p:txBody>
        </p:sp>
      </p:grpSp>
      <p:sp>
        <p:nvSpPr>
          <p:cNvPr id="1008" name="Соединитель: уступ 21"/>
          <p:cNvSpPr/>
          <p:nvPr/>
        </p:nvSpPr>
        <p:spPr>
          <a:xfrm rot="10800000" flipV="1">
            <a:off x="8835328" y="5497033"/>
            <a:ext cx="1712172" cy="7761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10800" y="21600"/>
                </a:lnTo>
                <a:lnTo>
                  <a:pt x="21600" y="21600"/>
                </a:lnTo>
              </a:path>
            </a:pathLst>
          </a:custGeom>
          <a:ln w="25400">
            <a:solidFill>
              <a:schemeClr val="accent1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 anchor="ctr"/>
          <a:lstStyle/>
          <a:p>
            <a:endParaRPr/>
          </a:p>
        </p:txBody>
      </p:sp>
      <p:sp>
        <p:nvSpPr>
          <p:cNvPr id="1009" name="Соединитель: уступ 23"/>
          <p:cNvSpPr/>
          <p:nvPr/>
        </p:nvSpPr>
        <p:spPr>
          <a:xfrm>
            <a:off x="1976283" y="5497033"/>
            <a:ext cx="1494853" cy="7761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10800" y="21600"/>
                </a:lnTo>
                <a:lnTo>
                  <a:pt x="21600" y="21600"/>
                </a:lnTo>
              </a:path>
            </a:pathLst>
          </a:custGeom>
          <a:ln w="25400">
            <a:solidFill>
              <a:schemeClr val="accent1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 anchor="ctr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1" name="Номер слайда 3"/>
          <p:cNvSpPr txBox="1">
            <a:spLocks noGrp="1"/>
          </p:cNvSpPr>
          <p:nvPr>
            <p:ph type="sldNum" sz="quarter" idx="2"/>
          </p:nvPr>
        </p:nvSpPr>
        <p:spPr>
          <a:xfrm>
            <a:off x="11318259" y="6404294"/>
            <a:ext cx="263983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 defTabSz="457200"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13</a:t>
            </a:fld>
            <a:endParaRPr/>
          </a:p>
        </p:txBody>
      </p:sp>
      <p:grpSp>
        <p:nvGrpSpPr>
          <p:cNvPr id="1014" name="Название 1"/>
          <p:cNvGrpSpPr/>
          <p:nvPr/>
        </p:nvGrpSpPr>
        <p:grpSpPr>
          <a:xfrm>
            <a:off x="0" y="-2577"/>
            <a:ext cx="12190411" cy="710885"/>
            <a:chOff x="0" y="0"/>
            <a:chExt cx="12190410" cy="710883"/>
          </a:xfrm>
        </p:grpSpPr>
        <p:sp>
          <p:nvSpPr>
            <p:cNvPr id="1012" name="Прямоугольник"/>
            <p:cNvSpPr/>
            <p:nvPr/>
          </p:nvSpPr>
          <p:spPr>
            <a:xfrm>
              <a:off x="0" y="-1"/>
              <a:ext cx="12190411" cy="710885"/>
            </a:xfrm>
            <a:prstGeom prst="rect">
              <a:avLst/>
            </a:prstGeom>
            <a:solidFill>
              <a:srgbClr val="10619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457200" indent="-457200" algn="ctr" defTabSz="457200">
                <a:defRPr sz="3200"/>
              </a:pPr>
              <a:endParaRPr/>
            </a:p>
          </p:txBody>
        </p:sp>
        <p:sp>
          <p:nvSpPr>
            <p:cNvPr id="1013" name="Требования к программам непрерывного образования от лица работодателей"/>
            <p:cNvSpPr txBox="1"/>
            <p:nvPr/>
          </p:nvSpPr>
          <p:spPr>
            <a:xfrm>
              <a:off x="0" y="180110"/>
              <a:ext cx="12190411" cy="350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marL="457200" indent="-457200" algn="ctr" defTabSz="457200">
                <a:defRPr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Требования к программам непрерывного образования от лица работодателей</a:t>
              </a:r>
            </a:p>
          </p:txBody>
        </p:sp>
      </p:grpSp>
      <p:pic>
        <p:nvPicPr>
          <p:cNvPr id="1015" name="Рисунок 9" descr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2406"/>
            <a:ext cx="741252" cy="741252"/>
          </a:xfrm>
          <a:prstGeom prst="rect">
            <a:avLst/>
          </a:prstGeom>
          <a:ln w="12700">
            <a:miter lim="400000"/>
          </a:ln>
        </p:spPr>
      </p:pic>
      <p:pic>
        <p:nvPicPr>
          <p:cNvPr id="1016" name="Рисунок 60" descr="Рисунок 6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50748" y="-7854"/>
            <a:ext cx="741253" cy="741252"/>
          </a:xfrm>
          <a:prstGeom prst="rect">
            <a:avLst/>
          </a:prstGeom>
          <a:ln w="12700">
            <a:miter lim="400000"/>
          </a:ln>
        </p:spPr>
      </p:pic>
      <p:sp>
        <p:nvSpPr>
          <p:cNvPr id="1017" name="TextBox 7"/>
          <p:cNvSpPr txBox="1"/>
          <p:nvPr/>
        </p:nvSpPr>
        <p:spPr>
          <a:xfrm>
            <a:off x="267402" y="1209450"/>
            <a:ext cx="11655605" cy="33486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285750" indent="-285750" algn="just">
              <a:buSzPct val="100000"/>
              <a:buChar char="✓"/>
              <a:defRPr sz="16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Образовательные программы (ОП) должны быть ориентированы на </a:t>
            </a:r>
            <a:r>
              <a:rPr b="1">
                <a:solidFill>
                  <a:srgbClr val="EC3326"/>
                </a:solidFill>
              </a:rPr>
              <a:t>перечень перспективных профессий.</a:t>
            </a:r>
          </a:p>
          <a:p>
            <a:pPr marL="285750" indent="-285750" algn="just">
              <a:buSzPct val="100000"/>
              <a:buChar char="✓"/>
              <a:defRPr sz="16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Соответствие ОП требованиям </a:t>
            </a:r>
            <a:r>
              <a:rPr b="1">
                <a:solidFill>
                  <a:srgbClr val="EC3326"/>
                </a:solidFill>
              </a:rPr>
              <a:t>профессиональных стандартов. </a:t>
            </a:r>
          </a:p>
          <a:p>
            <a:pPr marL="285750" indent="-285750" algn="just">
              <a:buSzPct val="100000"/>
              <a:buChar char="✓"/>
              <a:defRPr sz="1600" b="1">
                <a:solidFill>
                  <a:srgbClr val="EC332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Практико</a:t>
            </a:r>
            <a:r>
              <a:rPr b="0">
                <a:solidFill>
                  <a:srgbClr val="002060"/>
                </a:solidFill>
              </a:rPr>
              <a:t>ориентированность ОП. </a:t>
            </a:r>
            <a:endParaRPr>
              <a:solidFill>
                <a:srgbClr val="002060"/>
              </a:solidFill>
            </a:endParaRPr>
          </a:p>
          <a:p>
            <a:pPr marL="285750" indent="-285750" algn="just">
              <a:buSzPct val="100000"/>
              <a:buChar char="✓"/>
              <a:defRPr sz="16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Перечень ОП, которые прошли </a:t>
            </a:r>
            <a:r>
              <a:rPr b="1">
                <a:solidFill>
                  <a:srgbClr val="EC3326"/>
                </a:solidFill>
              </a:rPr>
              <a:t>профессионально-общественную аккредитацию.</a:t>
            </a:r>
            <a:r>
              <a:t> Это даст возможность засчитывать теоретическую часть профессионального экзамена (и/или) практическую часть с выдачей </a:t>
            </a:r>
            <a:r>
              <a:rPr b="1">
                <a:solidFill>
                  <a:srgbClr val="EC3326"/>
                </a:solidFill>
              </a:rPr>
              <a:t>свидетельства о квалификации.</a:t>
            </a:r>
          </a:p>
          <a:p>
            <a:pPr marL="285750" indent="-285750" algn="just">
              <a:buSzPct val="100000"/>
              <a:buChar char="✓"/>
              <a:defRPr sz="16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Овладение компетенциями в области </a:t>
            </a:r>
            <a:r>
              <a:rPr b="1">
                <a:solidFill>
                  <a:srgbClr val="EC3326"/>
                </a:solidFill>
              </a:rPr>
              <a:t>цифровой экономики. </a:t>
            </a:r>
          </a:p>
          <a:p>
            <a:pPr marL="285750" indent="-285750" algn="just">
              <a:buSzPct val="100000"/>
              <a:buChar char="✓"/>
              <a:defRPr sz="16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Реализация итоговой аттестации по программам ДПО в форме независимой оценки квалификаций (НОК).</a:t>
            </a:r>
          </a:p>
          <a:p>
            <a:pPr marL="285750" indent="-285750" algn="just">
              <a:buSzPct val="100000"/>
              <a:buChar char="✓"/>
              <a:defRPr sz="16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algn="just">
              <a:defRPr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600"/>
              <a:t>Ок </a:t>
            </a:r>
          </a:p>
          <a:p>
            <a:pPr>
              <a:defRPr sz="2000">
                <a:solidFill>
                  <a:srgbClr val="106193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1600"/>
          </a:p>
          <a:p>
            <a:pPr marL="342900" indent="-342900">
              <a:buSzPct val="100000"/>
              <a:buAutoNum type="arabicPeriod"/>
              <a:defRPr sz="1600">
                <a:solidFill>
                  <a:srgbClr val="106193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1600"/>
          </a:p>
          <a:p>
            <a:pPr>
              <a:defRPr sz="1600">
                <a:solidFill>
                  <a:srgbClr val="106193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1600"/>
          </a:p>
        </p:txBody>
      </p:sp>
      <p:sp>
        <p:nvSpPr>
          <p:cNvPr id="1018" name="Прямоугольник: скругленные углы 10"/>
          <p:cNvSpPr/>
          <p:nvPr/>
        </p:nvSpPr>
        <p:spPr>
          <a:xfrm>
            <a:off x="818956" y="3659042"/>
            <a:ext cx="3125973" cy="2179674"/>
          </a:xfrm>
          <a:prstGeom prst="roundRect">
            <a:avLst>
              <a:gd name="adj" fmla="val 16667"/>
            </a:avLst>
          </a:prstGeom>
          <a:ln w="57150">
            <a:solidFill>
              <a:srgbClr val="106193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E46C0A"/>
                </a:solidFill>
              </a:defRPr>
            </a:pPr>
            <a:endParaRPr/>
          </a:p>
        </p:txBody>
      </p:sp>
      <p:sp>
        <p:nvSpPr>
          <p:cNvPr id="1019" name="TextBox 1"/>
          <p:cNvSpPr txBox="1"/>
          <p:nvPr/>
        </p:nvSpPr>
        <p:spPr>
          <a:xfrm>
            <a:off x="889461" y="3581032"/>
            <a:ext cx="3125973" cy="2425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300" b="1" i="1" u="sng">
                <a:solidFill>
                  <a:srgbClr val="EC3326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algn="ctr">
              <a:defRPr sz="1200" b="1" i="1" u="sng">
                <a:solidFill>
                  <a:srgbClr val="EC3326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algn="ctr">
              <a:defRPr sz="1200" b="1" i="1" u="sng">
                <a:solidFill>
                  <a:srgbClr val="EC3326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algn="ctr">
              <a:defRPr sz="2000" b="1" i="1" u="sng">
                <a:solidFill>
                  <a:srgbClr val="EC332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Перечень </a:t>
            </a:r>
          </a:p>
          <a:p>
            <a:pPr algn="ctr">
              <a:defRPr sz="2000" b="1" i="1" u="sng">
                <a:solidFill>
                  <a:srgbClr val="EC332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перспективных профессий</a:t>
            </a:r>
            <a:endParaRPr>
              <a:solidFill>
                <a:srgbClr val="106193"/>
              </a:solidFill>
            </a:endParaRPr>
          </a:p>
          <a:p>
            <a:pPr algn="ctr">
              <a:defRPr sz="3600" b="1" i="1">
                <a:solidFill>
                  <a:srgbClr val="106193"/>
                </a:solidFill>
                <a:latin typeface="Arial"/>
                <a:ea typeface="Arial"/>
                <a:cs typeface="Arial"/>
                <a:sym typeface="Arial"/>
              </a:defRPr>
            </a:pPr>
            <a:endParaRPr>
              <a:solidFill>
                <a:srgbClr val="106193"/>
              </a:solidFill>
            </a:endParaRPr>
          </a:p>
        </p:txBody>
      </p:sp>
      <p:sp>
        <p:nvSpPr>
          <p:cNvPr id="1020" name="Прямоугольник: скругленные углы 13"/>
          <p:cNvSpPr/>
          <p:nvPr/>
        </p:nvSpPr>
        <p:spPr>
          <a:xfrm>
            <a:off x="4496484" y="3372942"/>
            <a:ext cx="3125973" cy="2179674"/>
          </a:xfrm>
          <a:prstGeom prst="roundRect">
            <a:avLst>
              <a:gd name="adj" fmla="val 16667"/>
            </a:avLst>
          </a:prstGeom>
          <a:ln w="57150">
            <a:solidFill>
              <a:srgbClr val="106193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E46C0A"/>
                </a:solidFill>
              </a:defRPr>
            </a:pPr>
            <a:endParaRPr/>
          </a:p>
        </p:txBody>
      </p:sp>
      <p:sp>
        <p:nvSpPr>
          <p:cNvPr id="1021" name="Прямоугольник: скругленные углы 14"/>
          <p:cNvSpPr/>
          <p:nvPr/>
        </p:nvSpPr>
        <p:spPr>
          <a:xfrm>
            <a:off x="8174011" y="3609104"/>
            <a:ext cx="3125973" cy="217967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7150">
            <a:solidFill>
              <a:srgbClr val="106193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E46C0A"/>
                </a:solidFill>
              </a:defRPr>
            </a:pPr>
            <a:endParaRPr/>
          </a:p>
        </p:txBody>
      </p:sp>
      <p:sp>
        <p:nvSpPr>
          <p:cNvPr id="1022" name="TextBox 2"/>
          <p:cNvSpPr txBox="1"/>
          <p:nvPr/>
        </p:nvSpPr>
        <p:spPr>
          <a:xfrm>
            <a:off x="8315020" y="3514502"/>
            <a:ext cx="2843954" cy="16071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1200" b="1" i="1" u="sng">
                <a:solidFill>
                  <a:srgbClr val="EC3326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algn="ctr">
              <a:defRPr sz="1200" b="1" i="1" u="sng">
                <a:solidFill>
                  <a:srgbClr val="EC3326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algn="ctr">
              <a:defRPr sz="2000" b="1" i="1" u="sng">
                <a:solidFill>
                  <a:srgbClr val="EC332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Итоговая аттестация </a:t>
            </a:r>
          </a:p>
          <a:p>
            <a:pPr algn="ctr">
              <a:defRPr sz="2000" b="1" i="1" u="sng">
                <a:solidFill>
                  <a:srgbClr val="EC332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в форме НОК</a:t>
            </a:r>
          </a:p>
        </p:txBody>
      </p:sp>
      <p:sp>
        <p:nvSpPr>
          <p:cNvPr id="1023" name="TextBox 4"/>
          <p:cNvSpPr txBox="1"/>
          <p:nvPr/>
        </p:nvSpPr>
        <p:spPr>
          <a:xfrm>
            <a:off x="4943047" y="3609104"/>
            <a:ext cx="2318083" cy="14563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1600" b="1" i="1" u="sng">
                <a:solidFill>
                  <a:srgbClr val="EC332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Профессиональные стандарты</a:t>
            </a:r>
            <a:endParaRPr>
              <a:solidFill>
                <a:srgbClr val="002060"/>
              </a:solidFill>
            </a:endParaRPr>
          </a:p>
          <a:p>
            <a:pPr algn="ctr">
              <a:defRPr sz="16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endParaRPr>
              <a:solidFill>
                <a:srgbClr val="002060"/>
              </a:solidFill>
            </a:endParaRPr>
          </a:p>
          <a:p>
            <a:pPr algn="ctr">
              <a:defRPr sz="1600" b="1" i="1" u="sng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Профессионально-общественная аккредитация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Номер слайда 3"/>
          <p:cNvSpPr txBox="1">
            <a:spLocks noGrp="1"/>
          </p:cNvSpPr>
          <p:nvPr>
            <p:ph type="sldNum" sz="quarter" idx="2"/>
          </p:nvPr>
        </p:nvSpPr>
        <p:spPr>
          <a:xfrm>
            <a:off x="11318418" y="6404292"/>
            <a:ext cx="26398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 defTabSz="457200"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14</a:t>
            </a:fld>
            <a:endParaRPr/>
          </a:p>
        </p:txBody>
      </p:sp>
      <p:sp>
        <p:nvSpPr>
          <p:cNvPr id="1026" name="TextBox 18"/>
          <p:cNvSpPr txBox="1"/>
          <p:nvPr/>
        </p:nvSpPr>
        <p:spPr>
          <a:xfrm>
            <a:off x="185737" y="950912"/>
            <a:ext cx="4937921" cy="3081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defTabSz="1828800">
              <a:defRPr sz="1400" b="1">
                <a:solidFill>
                  <a:srgbClr val="002060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Формирование целостного </a:t>
            </a:r>
            <a:endParaRPr sz="2300">
              <a:solidFill>
                <a:srgbClr val="A6A7AC"/>
              </a:solidFill>
            </a:endParaRPr>
          </a:p>
          <a:p>
            <a:pPr defTabSz="1828800">
              <a:defRPr sz="1400" b="1">
                <a:solidFill>
                  <a:srgbClr val="002060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механизма стратегического </a:t>
            </a:r>
            <a:endParaRPr sz="2300">
              <a:solidFill>
                <a:srgbClr val="A6A7AC"/>
              </a:solidFill>
            </a:endParaRPr>
          </a:p>
          <a:p>
            <a:pPr defTabSz="1828800">
              <a:defRPr sz="1400" b="1">
                <a:solidFill>
                  <a:srgbClr val="002060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и оперативного управления НСК</a:t>
            </a:r>
            <a:endParaRPr i="1"/>
          </a:p>
          <a:p>
            <a:pPr defTabSz="1828800">
              <a:buSzPct val="100000"/>
              <a:buChar char="•"/>
              <a:defRPr sz="1400" i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endParaRPr i="1"/>
          </a:p>
          <a:p>
            <a:pPr defTabSz="1828800">
              <a:buSzPct val="100000"/>
              <a:buChar char="•"/>
              <a:defRPr i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 </a:t>
            </a:r>
            <a:r>
              <a:rPr i="0"/>
              <a:t>Образование</a:t>
            </a:r>
            <a:endParaRPr sz="2300">
              <a:solidFill>
                <a:srgbClr val="A6A7AC"/>
              </a:solidFill>
              <a:latin typeface="+mn-lt"/>
              <a:ea typeface="+mn-ea"/>
              <a:cs typeface="+mn-cs"/>
              <a:sym typeface="Helvetica"/>
            </a:endParaRPr>
          </a:p>
          <a:p>
            <a:pPr defTabSz="1828800">
              <a:defRPr sz="1400" i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(промежуточная и итоговая аттестация);</a:t>
            </a:r>
            <a:endParaRPr sz="2300">
              <a:solidFill>
                <a:srgbClr val="A6A7AC"/>
              </a:solidFill>
              <a:latin typeface="+mn-lt"/>
              <a:ea typeface="+mn-ea"/>
              <a:cs typeface="+mn-cs"/>
              <a:sym typeface="Helvetica"/>
            </a:endParaRPr>
          </a:p>
          <a:p>
            <a:pPr defTabSz="1828800">
              <a:defRPr sz="1400" i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2300">
              <a:solidFill>
                <a:srgbClr val="A6A7AC"/>
              </a:solidFill>
              <a:latin typeface="+mn-lt"/>
              <a:ea typeface="+mn-ea"/>
              <a:cs typeface="+mn-cs"/>
              <a:sym typeface="Helvetica"/>
            </a:endParaRPr>
          </a:p>
          <a:p>
            <a:pPr defTabSz="1828800">
              <a:buSzPct val="100000"/>
              <a:buChar char="•"/>
              <a:defRPr i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 Рынок труда</a:t>
            </a:r>
            <a:endParaRPr sz="2300">
              <a:solidFill>
                <a:srgbClr val="A6A7AC"/>
              </a:solidFill>
              <a:latin typeface="+mn-lt"/>
              <a:ea typeface="+mn-ea"/>
              <a:cs typeface="+mn-cs"/>
              <a:sym typeface="Helvetica"/>
            </a:endParaRPr>
          </a:p>
          <a:p>
            <a:pPr defTabSz="1828800">
              <a:defRPr sz="1400" i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(аттестация персонала);</a:t>
            </a:r>
            <a:endParaRPr sz="2300">
              <a:solidFill>
                <a:srgbClr val="A6A7AC"/>
              </a:solidFill>
              <a:latin typeface="+mn-lt"/>
              <a:ea typeface="+mn-ea"/>
              <a:cs typeface="+mn-cs"/>
              <a:sym typeface="Helvetica"/>
            </a:endParaRPr>
          </a:p>
          <a:p>
            <a:pPr defTabSz="1828800">
              <a:defRPr sz="1400" i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2300">
              <a:solidFill>
                <a:srgbClr val="A6A7AC"/>
              </a:solidFill>
              <a:latin typeface="+mn-lt"/>
              <a:ea typeface="+mn-ea"/>
              <a:cs typeface="+mn-cs"/>
              <a:sym typeface="Helvetica"/>
            </a:endParaRPr>
          </a:p>
          <a:p>
            <a:pPr defTabSz="1828800">
              <a:buSzPct val="100000"/>
              <a:buChar char="•"/>
              <a:defRPr i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 Международная компонента.</a:t>
            </a:r>
            <a:endParaRPr sz="2300">
              <a:solidFill>
                <a:srgbClr val="A6A7AC"/>
              </a:solidFill>
              <a:latin typeface="+mn-lt"/>
              <a:ea typeface="+mn-ea"/>
              <a:cs typeface="+mn-cs"/>
              <a:sym typeface="Helvetica"/>
            </a:endParaRPr>
          </a:p>
          <a:p>
            <a:pPr defTabSz="1828800">
              <a:buSzPct val="100000"/>
              <a:buChar char="•"/>
              <a:defRPr i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2300">
              <a:solidFill>
                <a:srgbClr val="A6A7AC"/>
              </a:solidFill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1027" name="TextBox 18"/>
          <p:cNvSpPr txBox="1"/>
          <p:nvPr/>
        </p:nvSpPr>
        <p:spPr>
          <a:xfrm>
            <a:off x="3799682" y="1957388"/>
            <a:ext cx="4937920" cy="8967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 defTabSz="1828800">
              <a:defRPr b="1">
                <a:solidFill>
                  <a:srgbClr val="002060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КВАЛИФИКАЦИИ</a:t>
            </a:r>
            <a:endParaRPr i="1">
              <a:latin typeface="Arial"/>
              <a:ea typeface="Arial"/>
              <a:cs typeface="Arial"/>
              <a:sym typeface="Arial"/>
            </a:endParaRPr>
          </a:p>
          <a:p>
            <a:pPr defTabSz="1828800">
              <a:buSzPct val="100000"/>
              <a:buChar char="•"/>
              <a:defRPr i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endParaRPr i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8" name="TextBox 18"/>
          <p:cNvSpPr txBox="1"/>
          <p:nvPr/>
        </p:nvSpPr>
        <p:spPr>
          <a:xfrm>
            <a:off x="5209382" y="950912"/>
            <a:ext cx="4937920" cy="12777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 defTabSz="1828800">
              <a:defRPr sz="1400" b="1" u="sng">
                <a:solidFill>
                  <a:srgbClr val="002060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Цифра</a:t>
            </a:r>
            <a:endParaRPr sz="2300">
              <a:solidFill>
                <a:srgbClr val="A6A7AC"/>
              </a:solidFill>
            </a:endParaRPr>
          </a:p>
          <a:p>
            <a:pPr algn="ctr" defTabSz="1828800">
              <a:defRPr sz="1400" b="1" u="sng">
                <a:solidFill>
                  <a:srgbClr val="002060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 sz="2300">
              <a:solidFill>
                <a:srgbClr val="A6A7AC"/>
              </a:solidFill>
            </a:endParaRPr>
          </a:p>
          <a:p>
            <a:pPr algn="ctr" defTabSz="1828800">
              <a:defRPr sz="1600" i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2300">
              <a:solidFill>
                <a:srgbClr val="A6A7AC"/>
              </a:solidFill>
            </a:endParaRPr>
          </a:p>
          <a:p>
            <a:pPr defTabSz="1828800">
              <a:buSzPct val="100000"/>
              <a:buChar char="•"/>
              <a:defRPr i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2300">
              <a:solidFill>
                <a:srgbClr val="A6A7AC"/>
              </a:solidFill>
            </a:endParaRPr>
          </a:p>
        </p:txBody>
      </p:sp>
      <p:sp>
        <p:nvSpPr>
          <p:cNvPr id="1029" name="TextBox 18"/>
          <p:cNvSpPr txBox="1"/>
          <p:nvPr/>
        </p:nvSpPr>
        <p:spPr>
          <a:xfrm>
            <a:off x="7677943" y="1195387"/>
            <a:ext cx="4937920" cy="15190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 defTabSz="1828800">
              <a:defRPr b="1">
                <a:solidFill>
                  <a:srgbClr val="002060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  <a:p>
            <a:pPr algn="ctr" defTabSz="1828800">
              <a:defRPr sz="1400" b="1" u="sng">
                <a:solidFill>
                  <a:srgbClr val="002060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Адаптивный учет квалификаций</a:t>
            </a:r>
            <a:endParaRPr i="1"/>
          </a:p>
          <a:p>
            <a:pPr algn="ctr" defTabSz="1828800">
              <a:defRPr sz="1100" b="1" i="1">
                <a:solidFill>
                  <a:srgbClr val="002060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(ЛОВ</a:t>
            </a:r>
            <a:r>
              <a:rPr sz="1400" b="0">
                <a:latin typeface="Arial"/>
                <a:ea typeface="Arial"/>
                <a:cs typeface="Arial"/>
                <a:sym typeface="Arial"/>
              </a:rPr>
              <a:t>, универсальная и (или) межотраслевая квалификация)</a:t>
            </a:r>
            <a:endParaRPr sz="2300">
              <a:solidFill>
                <a:srgbClr val="A6A7AC"/>
              </a:solidFill>
            </a:endParaRPr>
          </a:p>
          <a:p>
            <a:pPr defTabSz="1828800">
              <a:buSzPct val="100000"/>
              <a:buChar char="•"/>
              <a:defRPr i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2300">
              <a:solidFill>
                <a:srgbClr val="A6A7AC"/>
              </a:solidFill>
            </a:endParaRPr>
          </a:p>
        </p:txBody>
      </p:sp>
      <p:sp>
        <p:nvSpPr>
          <p:cNvPr id="1030" name="TextBox 18"/>
          <p:cNvSpPr txBox="1"/>
          <p:nvPr/>
        </p:nvSpPr>
        <p:spPr>
          <a:xfrm>
            <a:off x="6644482" y="2141538"/>
            <a:ext cx="4937920" cy="15317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 defTabSz="1828800">
              <a:defRPr b="1">
                <a:solidFill>
                  <a:srgbClr val="002060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  <a:p>
            <a:pPr algn="ctr" defTabSz="1828800">
              <a:defRPr sz="1400" b="1" u="sng">
                <a:solidFill>
                  <a:srgbClr val="002060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Входная квалификация</a:t>
            </a:r>
            <a:endParaRPr sz="2300">
              <a:solidFill>
                <a:srgbClr val="A6A7AC"/>
              </a:solidFill>
            </a:endParaRPr>
          </a:p>
          <a:p>
            <a:pPr algn="ctr" defTabSz="1828800">
              <a:defRPr sz="1400" b="1" i="1">
                <a:solidFill>
                  <a:srgbClr val="002060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(3-й уровень)</a:t>
            </a:r>
            <a:endParaRPr sz="2300">
              <a:solidFill>
                <a:srgbClr val="A6A7AC"/>
              </a:solidFill>
            </a:endParaRPr>
          </a:p>
          <a:p>
            <a:pPr algn="ctr" defTabSz="1828800">
              <a:defRPr sz="1400" i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2300">
              <a:solidFill>
                <a:srgbClr val="A6A7AC"/>
              </a:solidFill>
            </a:endParaRPr>
          </a:p>
          <a:p>
            <a:pPr defTabSz="1828800">
              <a:buSzPct val="100000"/>
              <a:buChar char="•"/>
              <a:defRPr i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2300">
              <a:solidFill>
                <a:srgbClr val="A6A7AC"/>
              </a:solidFill>
            </a:endParaRPr>
          </a:p>
        </p:txBody>
      </p:sp>
      <p:sp>
        <p:nvSpPr>
          <p:cNvPr id="1031" name="TextBox 18"/>
          <p:cNvSpPr txBox="1"/>
          <p:nvPr/>
        </p:nvSpPr>
        <p:spPr>
          <a:xfrm>
            <a:off x="4043362" y="2980532"/>
            <a:ext cx="4937921" cy="11270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 defTabSz="1828800">
              <a:defRPr sz="1400" b="1">
                <a:solidFill>
                  <a:srgbClr val="002060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  <a:p>
            <a:pPr algn="ctr" defTabSz="1828800">
              <a:defRPr sz="1400" b="1" u="sng">
                <a:solidFill>
                  <a:srgbClr val="002060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ПОА ОП как основа признания Квалификации</a:t>
            </a:r>
            <a:endParaRPr i="1"/>
          </a:p>
          <a:p>
            <a:pPr algn="ctr" defTabSz="1828800">
              <a:defRPr sz="1400" i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endParaRPr i="1"/>
          </a:p>
          <a:p>
            <a:pPr defTabSz="1828800">
              <a:buSzPct val="100000"/>
              <a:buChar char="•"/>
              <a:defRPr sz="1400" i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endParaRPr i="1"/>
          </a:p>
        </p:txBody>
      </p:sp>
      <p:sp>
        <p:nvSpPr>
          <p:cNvPr id="1032" name="TextBox 18"/>
          <p:cNvSpPr txBox="1"/>
          <p:nvPr/>
        </p:nvSpPr>
        <p:spPr>
          <a:xfrm>
            <a:off x="7254082" y="3698082"/>
            <a:ext cx="4937920" cy="1558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 defTabSz="1828800">
              <a:defRPr sz="1400" b="1" u="sng">
                <a:solidFill>
                  <a:srgbClr val="002060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Альтернативное признание квалификации</a:t>
            </a:r>
            <a:endParaRPr sz="2300">
              <a:solidFill>
                <a:srgbClr val="A6A7AC"/>
              </a:solidFill>
            </a:endParaRPr>
          </a:p>
          <a:p>
            <a:pPr algn="ctr" defTabSz="1828800">
              <a:defRPr sz="1400" b="1">
                <a:solidFill>
                  <a:srgbClr val="002060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(</a:t>
            </a:r>
            <a:r>
              <a:rPr i="1"/>
              <a:t>профессиональное обучение, информального, неформального и спонтанного обучения)</a:t>
            </a:r>
            <a:endParaRPr sz="2300">
              <a:solidFill>
                <a:srgbClr val="A6A7AC"/>
              </a:solidFill>
            </a:endParaRPr>
          </a:p>
          <a:p>
            <a:pPr algn="ctr" defTabSz="1828800">
              <a:defRPr sz="1400" b="1" i="1">
                <a:solidFill>
                  <a:srgbClr val="002060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 sz="2300">
              <a:solidFill>
                <a:srgbClr val="A6A7AC"/>
              </a:solidFill>
            </a:endParaRPr>
          </a:p>
          <a:p>
            <a:pPr algn="ctr" defTabSz="1828800">
              <a:defRPr sz="1400" i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2300">
              <a:solidFill>
                <a:srgbClr val="A6A7AC"/>
              </a:solidFill>
            </a:endParaRPr>
          </a:p>
          <a:p>
            <a:pPr defTabSz="1828800">
              <a:buSzPct val="100000"/>
              <a:buChar char="•"/>
              <a:defRPr sz="1400" i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2300">
              <a:solidFill>
                <a:srgbClr val="A6A7AC"/>
              </a:solidFill>
            </a:endParaRPr>
          </a:p>
        </p:txBody>
      </p:sp>
      <p:sp>
        <p:nvSpPr>
          <p:cNvPr id="1033" name="TextBox 18"/>
          <p:cNvSpPr txBox="1"/>
          <p:nvPr/>
        </p:nvSpPr>
        <p:spPr>
          <a:xfrm>
            <a:off x="741362" y="4799807"/>
            <a:ext cx="12188826" cy="1602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defTabSz="1828800">
              <a:defRPr b="1">
                <a:solidFill>
                  <a:srgbClr val="002060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Безопасность и доступность:</a:t>
            </a:r>
            <a:endParaRPr i="1"/>
          </a:p>
          <a:p>
            <a:pPr defTabSz="1828800">
              <a:buSzPct val="100000"/>
              <a:buChar char="•"/>
              <a:defRPr i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endParaRPr i="1"/>
          </a:p>
          <a:p>
            <a:pPr defTabSz="1828800">
              <a:buSzPct val="100000"/>
              <a:buChar char="•"/>
              <a:defRPr sz="1400" i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 цифровизация сервисов СПКФР;</a:t>
            </a:r>
            <a:endParaRPr sz="2300">
              <a:solidFill>
                <a:srgbClr val="A6A7AC"/>
              </a:solidFill>
              <a:latin typeface="+mn-lt"/>
              <a:ea typeface="+mn-ea"/>
              <a:cs typeface="+mn-cs"/>
              <a:sym typeface="Helvetica"/>
            </a:endParaRPr>
          </a:p>
          <a:p>
            <a:pPr defTabSz="1828800">
              <a:buSzPct val="100000"/>
              <a:buChar char="•"/>
              <a:defRPr sz="1400" i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 развитие службы СВК СПКФР;</a:t>
            </a:r>
            <a:endParaRPr sz="2300">
              <a:solidFill>
                <a:srgbClr val="A6A7AC"/>
              </a:solidFill>
              <a:latin typeface="+mn-lt"/>
              <a:ea typeface="+mn-ea"/>
              <a:cs typeface="+mn-cs"/>
              <a:sym typeface="Helvetica"/>
            </a:endParaRPr>
          </a:p>
          <a:p>
            <a:pPr defTabSz="1828800">
              <a:buSzPct val="100000"/>
              <a:buChar char="•"/>
              <a:defRPr sz="1400" i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 присутствие ЦОК (ЭЦ) на территории РФ и международном пространстве.</a:t>
            </a:r>
            <a:endParaRPr sz="2300">
              <a:solidFill>
                <a:srgbClr val="A6A7AC"/>
              </a:solidFill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1034" name="Line 24"/>
          <p:cNvSpPr/>
          <p:nvPr/>
        </p:nvSpPr>
        <p:spPr>
          <a:xfrm flipV="1">
            <a:off x="7254081" y="1307306"/>
            <a:ext cx="321470" cy="650082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35" name="Line 25"/>
          <p:cNvSpPr/>
          <p:nvPr/>
        </p:nvSpPr>
        <p:spPr>
          <a:xfrm flipV="1">
            <a:off x="7362032" y="1957388"/>
            <a:ext cx="804864" cy="184151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36" name="Line 26"/>
          <p:cNvSpPr/>
          <p:nvPr/>
        </p:nvSpPr>
        <p:spPr>
          <a:xfrm>
            <a:off x="7254082" y="2262982"/>
            <a:ext cx="644526" cy="203200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37" name="Line 27"/>
          <p:cNvSpPr/>
          <p:nvPr/>
        </p:nvSpPr>
        <p:spPr>
          <a:xfrm>
            <a:off x="6644482" y="2466182"/>
            <a:ext cx="322264" cy="514351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38" name="Line 28"/>
          <p:cNvSpPr/>
          <p:nvPr/>
        </p:nvSpPr>
        <p:spPr>
          <a:xfrm>
            <a:off x="6966743" y="2466182"/>
            <a:ext cx="3180558" cy="1231900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39" name="AutoShape 29"/>
          <p:cNvSpPr/>
          <p:nvPr/>
        </p:nvSpPr>
        <p:spPr>
          <a:xfrm flipH="1">
            <a:off x="4248149" y="950913"/>
            <a:ext cx="1" cy="3619501"/>
          </a:xfrm>
          <a:prstGeom prst="line">
            <a:avLst/>
          </a:prstGeom>
          <a:ln>
            <a:solidFill>
              <a:srgbClr val="00206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40" name="AutoShape 31"/>
          <p:cNvSpPr/>
          <p:nvPr/>
        </p:nvSpPr>
        <p:spPr>
          <a:xfrm>
            <a:off x="394493" y="4799807"/>
            <a:ext cx="11614151" cy="793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043" name="Название 1"/>
          <p:cNvGrpSpPr/>
          <p:nvPr/>
        </p:nvGrpSpPr>
        <p:grpSpPr>
          <a:xfrm>
            <a:off x="-1" y="-202676"/>
            <a:ext cx="12190414" cy="1132841"/>
            <a:chOff x="0" y="0"/>
            <a:chExt cx="12190412" cy="1132839"/>
          </a:xfrm>
        </p:grpSpPr>
        <p:sp>
          <p:nvSpPr>
            <p:cNvPr id="1041" name="Прямоугольник"/>
            <p:cNvSpPr/>
            <p:nvPr/>
          </p:nvSpPr>
          <p:spPr>
            <a:xfrm>
              <a:off x="0" y="194736"/>
              <a:ext cx="12190413" cy="743368"/>
            </a:xfrm>
            <a:prstGeom prst="rect">
              <a:avLst/>
            </a:prstGeom>
            <a:solidFill>
              <a:srgbClr val="0F609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914400" indent="-914400" algn="ctr" defTabSz="457200">
                <a:defRPr sz="2000" b="1">
                  <a:solidFill>
                    <a:srgbClr val="FFFFFF"/>
                  </a:solidFill>
                  <a:latin typeface="Montserrat-SemiBold"/>
                  <a:ea typeface="Montserrat-SemiBold"/>
                  <a:cs typeface="Montserrat-SemiBold"/>
                  <a:sym typeface="Montserrat-SemiBold"/>
                </a:defRPr>
              </a:pPr>
              <a:endParaRPr/>
            </a:p>
          </p:txBody>
        </p:sp>
        <p:sp>
          <p:nvSpPr>
            <p:cNvPr id="1042" name="РАЗВИТИЕ СИСТЕМЫ НОК…"/>
            <p:cNvSpPr txBox="1"/>
            <p:nvPr/>
          </p:nvSpPr>
          <p:spPr>
            <a:xfrm>
              <a:off x="0" y="-1"/>
              <a:ext cx="12190413" cy="1132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marL="914400" indent="-914400" algn="ctr" defTabSz="457200">
                <a:defRPr sz="2000" b="1">
                  <a:solidFill>
                    <a:srgbClr val="FFFFFF"/>
                  </a:solidFill>
                  <a:latin typeface="Montserrat-SemiBold"/>
                  <a:ea typeface="Montserrat-SemiBold"/>
                  <a:cs typeface="Montserrat-SemiBold"/>
                  <a:sym typeface="Montserrat-SemiBold"/>
                </a:defRPr>
              </a:pPr>
              <a:endParaRPr/>
            </a:p>
            <a:p>
              <a:pPr marL="914400" indent="-914400" algn="ctr" defTabSz="457200">
                <a:defRPr sz="1600" b="1">
                  <a:solidFill>
                    <a:srgbClr val="FFFFFF"/>
                  </a:solidFill>
                  <a:latin typeface="Montserrat-SemiBold"/>
                  <a:ea typeface="Montserrat-SemiBold"/>
                  <a:cs typeface="Montserrat-SemiBold"/>
                  <a:sym typeface="Montserrat-SemiBold"/>
                </a:defRPr>
              </a:pPr>
              <a:r>
                <a:t>РАЗВИТИЕ СИСТЕМЫ НОК</a:t>
              </a:r>
              <a:endParaRPr sz="2300">
                <a:solidFill>
                  <a:srgbClr val="A6A7AC"/>
                </a:solidFill>
                <a:latin typeface="+mn-lt"/>
                <a:ea typeface="+mn-ea"/>
                <a:cs typeface="+mn-cs"/>
                <a:sym typeface="Helvetica"/>
              </a:endParaRPr>
            </a:p>
            <a:p>
              <a:pPr marL="914400" indent="-914400" algn="ctr" defTabSz="457200">
                <a:defRPr sz="11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pPr>
              <a:r>
                <a:t>Дорожная карта системы НОК </a:t>
              </a:r>
              <a:r>
                <a:rPr b="0">
                  <a:latin typeface="PT Sans"/>
                  <a:ea typeface="PT Sans"/>
                  <a:cs typeface="PT Sans"/>
                  <a:sym typeface="PT Sans"/>
                </a:rPr>
                <a:t>утверждена Национальным советом при Президенте Российской Федерации по профессиональным квалификациям.</a:t>
              </a:r>
              <a:r>
                <a:t> </a:t>
              </a:r>
              <a:endParaRPr sz="2300">
                <a:solidFill>
                  <a:srgbClr val="A6A7AC"/>
                </a:solidFill>
              </a:endParaRPr>
            </a:p>
            <a:p>
              <a:pPr marL="914400" indent="-914400" algn="ctr" defTabSz="457200">
                <a:defRPr sz="1100" b="1" i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pPr>
              <a:r>
                <a:t>(Протокол от 19 октября 2018 г. №30)</a:t>
              </a:r>
            </a:p>
          </p:txBody>
        </p:sp>
      </p:grpSp>
      <p:pic>
        <p:nvPicPr>
          <p:cNvPr id="1044" name="Рисунок 60" descr="Рисунок 6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50638" y="-7939"/>
            <a:ext cx="741364" cy="7413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045" name="Рисунок 20" descr="Рисунок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2406"/>
            <a:ext cx="741252" cy="74125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1318418" y="6404292"/>
            <a:ext cx="263983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/>
          </a:p>
        </p:txBody>
      </p:sp>
      <p:grpSp>
        <p:nvGrpSpPr>
          <p:cNvPr id="1050" name="Сгруппировать"/>
          <p:cNvGrpSpPr/>
          <p:nvPr/>
        </p:nvGrpSpPr>
        <p:grpSpPr>
          <a:xfrm>
            <a:off x="0" y="-123226"/>
            <a:ext cx="12190413" cy="989402"/>
            <a:chOff x="0" y="0"/>
            <a:chExt cx="12190412" cy="989400"/>
          </a:xfrm>
        </p:grpSpPr>
        <p:sp>
          <p:nvSpPr>
            <p:cNvPr id="1048" name="Прямоугольник"/>
            <p:cNvSpPr/>
            <p:nvPr/>
          </p:nvSpPr>
          <p:spPr>
            <a:xfrm>
              <a:off x="0" y="120050"/>
              <a:ext cx="12190413" cy="749301"/>
            </a:xfrm>
            <a:prstGeom prst="rect">
              <a:avLst/>
            </a:prstGeom>
            <a:solidFill>
              <a:srgbClr val="10619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457200" indent="-457200" algn="ctr" defTabSz="457200">
                <a:defRPr sz="20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049" name="Организация механизма функционирования ОТК «Профиль»"/>
            <p:cNvSpPr txBox="1"/>
            <p:nvPr/>
          </p:nvSpPr>
          <p:spPr>
            <a:xfrm>
              <a:off x="0" y="0"/>
              <a:ext cx="12190413" cy="989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marL="457200" indent="-457200" algn="ctr" defTabSz="457200">
                <a:defRPr sz="20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  <a:p>
              <a:pPr marL="457200" indent="-457200" algn="ctr" defTabSz="457200">
                <a:defRPr sz="24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Организация механизма функционирования ОТК «Профиль»</a:t>
              </a:r>
            </a:p>
            <a:p>
              <a:pPr marL="457200" indent="-457200" algn="ctr" defTabSz="457200">
                <a:defRPr sz="9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pic>
        <p:nvPicPr>
          <p:cNvPr id="1051" name="image4.jpeg" descr="image4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2700"/>
            <a:ext cx="896938" cy="898525"/>
          </a:xfrm>
          <a:prstGeom prst="rect">
            <a:avLst/>
          </a:prstGeom>
          <a:ln w="12700">
            <a:miter lim="400000"/>
          </a:ln>
        </p:spPr>
      </p:pic>
      <p:pic>
        <p:nvPicPr>
          <p:cNvPr id="1052" name="image4.jpeg" descr="image4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95062" y="-7938"/>
            <a:ext cx="896938" cy="896938"/>
          </a:xfrm>
          <a:prstGeom prst="rect">
            <a:avLst/>
          </a:prstGeom>
          <a:ln w="12700">
            <a:miter lim="400000"/>
          </a:ln>
        </p:spPr>
      </p:pic>
      <p:sp>
        <p:nvSpPr>
          <p:cNvPr id="1053" name="Сквиркл"/>
          <p:cNvSpPr/>
          <p:nvPr/>
        </p:nvSpPr>
        <p:spPr>
          <a:xfrm>
            <a:off x="2714625" y="1420812"/>
            <a:ext cx="1928813" cy="1071563"/>
          </a:xfrm>
          <a:prstGeom prst="roundRect">
            <a:avLst>
              <a:gd name="adj" fmla="val 16667"/>
            </a:avLst>
          </a:prstGeom>
          <a:ln w="57150">
            <a:solidFill>
              <a:srgbClr val="106193"/>
            </a:solidFill>
          </a:ln>
          <a:effectLst>
            <a:outerShdw blurRad="38100" dist="23000" dir="5400000" rotWithShape="0">
              <a:srgbClr val="000000">
                <a:alpha val="34999"/>
              </a:srgbClr>
            </a:outerShdw>
          </a:effectLst>
        </p:spPr>
        <p:txBody>
          <a:bodyPr lIns="45719" rIns="45719" anchor="ctr"/>
          <a:lstStyle/>
          <a:p>
            <a:pPr algn="ctr" defTabSz="457200">
              <a:defRPr>
                <a:solidFill>
                  <a:srgbClr val="E46C0A"/>
                </a:solidFill>
              </a:defRPr>
            </a:pPr>
            <a:endParaRPr/>
          </a:p>
        </p:txBody>
      </p:sp>
      <p:sp>
        <p:nvSpPr>
          <p:cNvPr id="1054" name="Образовательные программы"/>
          <p:cNvSpPr txBox="1"/>
          <p:nvPr/>
        </p:nvSpPr>
        <p:spPr>
          <a:xfrm>
            <a:off x="2746375" y="1014412"/>
            <a:ext cx="4141788" cy="29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 defTabSz="457200">
              <a:defRPr sz="1400" b="1">
                <a:solidFill>
                  <a:srgbClr val="002060"/>
                </a:solidFill>
              </a:defRPr>
            </a:lvl1pPr>
          </a:lstStyle>
          <a:p>
            <a:r>
              <a:t>Образовательные программы</a:t>
            </a:r>
          </a:p>
        </p:txBody>
      </p:sp>
      <p:sp>
        <p:nvSpPr>
          <p:cNvPr id="1055" name="Сквиркл"/>
          <p:cNvSpPr/>
          <p:nvPr/>
        </p:nvSpPr>
        <p:spPr>
          <a:xfrm>
            <a:off x="5002212" y="1447800"/>
            <a:ext cx="1897063" cy="1044575"/>
          </a:xfrm>
          <a:prstGeom prst="roundRect">
            <a:avLst>
              <a:gd name="adj" fmla="val 16667"/>
            </a:avLst>
          </a:prstGeom>
          <a:ln w="57150">
            <a:solidFill>
              <a:srgbClr val="106193"/>
            </a:solidFill>
          </a:ln>
          <a:effectLst>
            <a:outerShdw blurRad="38100" dist="23000" dir="5400000" rotWithShape="0">
              <a:srgbClr val="000000">
                <a:alpha val="34999"/>
              </a:srgbClr>
            </a:outerShdw>
          </a:effectLst>
        </p:spPr>
        <p:txBody>
          <a:bodyPr lIns="45719" rIns="45719" anchor="ctr"/>
          <a:lstStyle/>
          <a:p>
            <a:pPr algn="ctr" defTabSz="457200">
              <a:defRPr>
                <a:solidFill>
                  <a:srgbClr val="E46C0A"/>
                </a:solidFill>
              </a:defRPr>
            </a:pPr>
            <a:endParaRPr/>
          </a:p>
        </p:txBody>
      </p:sp>
      <p:sp>
        <p:nvSpPr>
          <p:cNvPr id="1056" name="МОНИТОРИНГ"/>
          <p:cNvSpPr txBox="1"/>
          <p:nvPr/>
        </p:nvSpPr>
        <p:spPr>
          <a:xfrm>
            <a:off x="365125" y="1649412"/>
            <a:ext cx="2185988" cy="29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 defTabSz="457200">
              <a:defRPr sz="1400" b="1">
                <a:solidFill>
                  <a:srgbClr val="002060"/>
                </a:solidFill>
              </a:defRPr>
            </a:lvl1pPr>
          </a:lstStyle>
          <a:p>
            <a:r>
              <a:t>МОНИТОРИНГ</a:t>
            </a:r>
          </a:p>
        </p:txBody>
      </p:sp>
      <p:sp>
        <p:nvSpPr>
          <p:cNvPr id="1057" name="Фигура"/>
          <p:cNvSpPr/>
          <p:nvPr/>
        </p:nvSpPr>
        <p:spPr>
          <a:xfrm rot="10800000">
            <a:off x="3482975" y="2738437"/>
            <a:ext cx="260350" cy="2460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close/>
              </a:path>
            </a:pathLst>
          </a:custGeom>
          <a:gradFill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>
            <a:solidFill>
              <a:srgbClr val="4A7EBB"/>
            </a:solidFill>
          </a:ln>
          <a:effectLst>
            <a:outerShdw blurRad="38100" dist="23000" dir="5400000" rotWithShape="0">
              <a:srgbClr val="000000">
                <a:alpha val="34999"/>
              </a:srgbClr>
            </a:outerShdw>
          </a:effectLst>
        </p:spPr>
        <p:txBody>
          <a:bodyPr lIns="45719" rIns="45719" anchor="ctr"/>
          <a:lstStyle/>
          <a:p>
            <a:pPr algn="ctr" defTabSz="457200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1060" name="Сгруппировать"/>
          <p:cNvGrpSpPr/>
          <p:nvPr/>
        </p:nvGrpSpPr>
        <p:grpSpPr>
          <a:xfrm>
            <a:off x="896937" y="3016250"/>
            <a:ext cx="6346826" cy="1058863"/>
            <a:chOff x="0" y="0"/>
            <a:chExt cx="6346825" cy="1058862"/>
          </a:xfrm>
        </p:grpSpPr>
        <p:sp>
          <p:nvSpPr>
            <p:cNvPr id="1058" name="Сквиркл"/>
            <p:cNvSpPr/>
            <p:nvPr/>
          </p:nvSpPr>
          <p:spPr>
            <a:xfrm>
              <a:off x="0" y="0"/>
              <a:ext cx="6346825" cy="1058863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BC1FF"/>
                </a:gs>
                <a:gs pos="100000">
                  <a:srgbClr val="3F80CD"/>
                </a:gs>
              </a:gsLst>
              <a:lin ang="5400000" scaled="0"/>
            </a:gradFill>
            <a:ln w="9525" cap="flat">
              <a:solidFill>
                <a:srgbClr val="4A7EBB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4999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57200">
                <a:defRPr sz="3200" b="1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59" name="ОТК «Профиль»…"/>
            <p:cNvSpPr txBox="1"/>
            <p:nvPr/>
          </p:nvSpPr>
          <p:spPr>
            <a:xfrm>
              <a:off x="51668" y="13811"/>
              <a:ext cx="6243489" cy="1031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 defTabSz="457200">
                <a:defRPr sz="3200" b="1">
                  <a:solidFill>
                    <a:srgbClr val="FFFFFF"/>
                  </a:solidFill>
                </a:defRPr>
              </a:pPr>
              <a:r>
                <a:t>ОТК «Профиль»</a:t>
              </a:r>
            </a:p>
            <a:p>
              <a:pPr algn="ctr" defTabSz="457200">
                <a:defRPr sz="3200" b="1">
                  <a:solidFill>
                    <a:srgbClr val="FFFFFF"/>
                  </a:solidFill>
                </a:defRPr>
              </a:pPr>
              <a:r>
                <a:t>(РСПП, СПКФР)</a:t>
              </a:r>
            </a:p>
          </p:txBody>
        </p:sp>
      </p:grpSp>
      <p:sp>
        <p:nvSpPr>
          <p:cNvPr id="1061" name="Сквиркл"/>
          <p:cNvSpPr/>
          <p:nvPr/>
        </p:nvSpPr>
        <p:spPr>
          <a:xfrm>
            <a:off x="9918700" y="1609725"/>
            <a:ext cx="1898650" cy="711200"/>
          </a:xfrm>
          <a:prstGeom prst="roundRect">
            <a:avLst>
              <a:gd name="adj" fmla="val 16667"/>
            </a:avLst>
          </a:prstGeom>
          <a:ln w="57150">
            <a:solidFill>
              <a:srgbClr val="106193"/>
            </a:solidFill>
          </a:ln>
          <a:effectLst>
            <a:outerShdw blurRad="38100" dist="23000" dir="5400000" rotWithShape="0">
              <a:srgbClr val="000000">
                <a:alpha val="34999"/>
              </a:srgbClr>
            </a:outerShdw>
          </a:effectLst>
        </p:spPr>
        <p:txBody>
          <a:bodyPr lIns="45719" rIns="45719" anchor="ctr"/>
          <a:lstStyle/>
          <a:p>
            <a:pPr algn="ctr" defTabSz="457200">
              <a:defRPr>
                <a:solidFill>
                  <a:srgbClr val="E46C0A"/>
                </a:solidFill>
              </a:defRPr>
            </a:pPr>
            <a:endParaRPr/>
          </a:p>
        </p:txBody>
      </p:sp>
      <p:sp>
        <p:nvSpPr>
          <p:cNvPr id="1062" name="Специалисты"/>
          <p:cNvSpPr txBox="1"/>
          <p:nvPr/>
        </p:nvSpPr>
        <p:spPr>
          <a:xfrm>
            <a:off x="9661525" y="1806575"/>
            <a:ext cx="2432050" cy="2946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 defTabSz="457200">
              <a:defRPr sz="1400" b="1">
                <a:solidFill>
                  <a:srgbClr val="002060"/>
                </a:solidFill>
              </a:defRPr>
            </a:lvl1pPr>
          </a:lstStyle>
          <a:p>
            <a:r>
              <a:t>Специалисты</a:t>
            </a:r>
          </a:p>
        </p:txBody>
      </p:sp>
      <p:sp>
        <p:nvSpPr>
          <p:cNvPr id="1063" name="Сквиркл"/>
          <p:cNvSpPr/>
          <p:nvPr/>
        </p:nvSpPr>
        <p:spPr>
          <a:xfrm>
            <a:off x="9913937" y="2574925"/>
            <a:ext cx="1898651" cy="711200"/>
          </a:xfrm>
          <a:prstGeom prst="roundRect">
            <a:avLst>
              <a:gd name="adj" fmla="val 16667"/>
            </a:avLst>
          </a:prstGeom>
          <a:ln w="57150">
            <a:solidFill>
              <a:srgbClr val="106193"/>
            </a:solidFill>
          </a:ln>
          <a:effectLst>
            <a:outerShdw blurRad="38100" dist="23000" dir="5400000" rotWithShape="0">
              <a:srgbClr val="000000">
                <a:alpha val="34999"/>
              </a:srgbClr>
            </a:outerShdw>
          </a:effectLst>
        </p:spPr>
        <p:txBody>
          <a:bodyPr lIns="45719" rIns="45719" anchor="ctr"/>
          <a:lstStyle/>
          <a:p>
            <a:pPr algn="ctr" defTabSz="457200">
              <a:defRPr>
                <a:solidFill>
                  <a:srgbClr val="E46C0A"/>
                </a:solidFill>
              </a:defRPr>
            </a:pPr>
            <a:endParaRPr/>
          </a:p>
        </p:txBody>
      </p:sp>
      <p:sp>
        <p:nvSpPr>
          <p:cNvPr id="1064" name="Работодатели"/>
          <p:cNvSpPr txBox="1"/>
          <p:nvPr/>
        </p:nvSpPr>
        <p:spPr>
          <a:xfrm>
            <a:off x="9647237" y="2776537"/>
            <a:ext cx="2432051" cy="29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 defTabSz="457200">
              <a:defRPr sz="1400" b="1">
                <a:solidFill>
                  <a:srgbClr val="002060"/>
                </a:solidFill>
              </a:defRPr>
            </a:lvl1pPr>
          </a:lstStyle>
          <a:p>
            <a:r>
              <a:t>Работодатели</a:t>
            </a:r>
          </a:p>
        </p:txBody>
      </p:sp>
      <p:sp>
        <p:nvSpPr>
          <p:cNvPr id="1065" name="Сквиркл"/>
          <p:cNvSpPr/>
          <p:nvPr/>
        </p:nvSpPr>
        <p:spPr>
          <a:xfrm>
            <a:off x="9913937" y="3540125"/>
            <a:ext cx="1898651" cy="711200"/>
          </a:xfrm>
          <a:prstGeom prst="roundRect">
            <a:avLst>
              <a:gd name="adj" fmla="val 16667"/>
            </a:avLst>
          </a:prstGeom>
          <a:ln w="57150">
            <a:solidFill>
              <a:srgbClr val="106193"/>
            </a:solidFill>
          </a:ln>
          <a:effectLst>
            <a:outerShdw blurRad="38100" dist="23000" dir="5400000" rotWithShape="0">
              <a:srgbClr val="000000">
                <a:alpha val="34999"/>
              </a:srgbClr>
            </a:outerShdw>
          </a:effectLst>
        </p:spPr>
        <p:txBody>
          <a:bodyPr lIns="45719" rIns="45719" anchor="ctr"/>
          <a:lstStyle/>
          <a:p>
            <a:pPr algn="ctr" defTabSz="457200">
              <a:defRPr>
                <a:solidFill>
                  <a:srgbClr val="E46C0A"/>
                </a:solidFill>
              </a:defRPr>
            </a:pPr>
            <a:endParaRPr/>
          </a:p>
        </p:txBody>
      </p:sp>
      <p:sp>
        <p:nvSpPr>
          <p:cNvPr id="1066" name="Образовательные организации"/>
          <p:cNvSpPr txBox="1"/>
          <p:nvPr/>
        </p:nvSpPr>
        <p:spPr>
          <a:xfrm>
            <a:off x="9647237" y="3632200"/>
            <a:ext cx="2432051" cy="497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 defTabSz="457200">
              <a:defRPr sz="1400" b="1">
                <a:solidFill>
                  <a:srgbClr val="002060"/>
                </a:solidFill>
              </a:defRPr>
            </a:lvl1pPr>
          </a:lstStyle>
          <a:p>
            <a:r>
              <a:t>Образовательные организации</a:t>
            </a:r>
          </a:p>
        </p:txBody>
      </p:sp>
      <p:sp>
        <p:nvSpPr>
          <p:cNvPr id="1067" name="Стрелка"/>
          <p:cNvSpPr/>
          <p:nvPr/>
        </p:nvSpPr>
        <p:spPr>
          <a:xfrm rot="10072630">
            <a:off x="7507287" y="1982787"/>
            <a:ext cx="2306638" cy="334963"/>
          </a:xfrm>
          <a:prstGeom prst="rightArrow">
            <a:avLst>
              <a:gd name="adj1" fmla="val 50000"/>
              <a:gd name="adj2" fmla="val 50149"/>
            </a:avLst>
          </a:prstGeom>
          <a:solidFill>
            <a:srgbClr val="FFFFFF"/>
          </a:solidFill>
          <a:ln w="19050">
            <a:solidFill>
              <a:srgbClr val="002060"/>
            </a:solidFill>
          </a:ln>
          <a:effectLst>
            <a:outerShdw blurRad="38100" dist="23000" dir="5400000" rotWithShape="0">
              <a:srgbClr val="000000">
                <a:alpha val="34999"/>
              </a:srgbClr>
            </a:outerShdw>
          </a:effectLst>
        </p:spPr>
        <p:txBody>
          <a:bodyPr lIns="45719" rIns="45719" anchor="ctr"/>
          <a:lstStyle/>
          <a:p>
            <a:pPr algn="ctr" defTabSz="457200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1070" name="Сгруппировать"/>
          <p:cNvGrpSpPr/>
          <p:nvPr/>
        </p:nvGrpSpPr>
        <p:grpSpPr>
          <a:xfrm>
            <a:off x="831850" y="4300537"/>
            <a:ext cx="5821363" cy="2420938"/>
            <a:chOff x="0" y="0"/>
            <a:chExt cx="5821362" cy="2420937"/>
          </a:xfrm>
        </p:grpSpPr>
        <p:sp>
          <p:nvSpPr>
            <p:cNvPr id="1068" name="Сквиркл"/>
            <p:cNvSpPr/>
            <p:nvPr/>
          </p:nvSpPr>
          <p:spPr>
            <a:xfrm>
              <a:off x="0" y="0"/>
              <a:ext cx="5821363" cy="2420938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BC1FF"/>
                </a:gs>
                <a:gs pos="100000">
                  <a:srgbClr val="3F80CD"/>
                </a:gs>
              </a:gsLst>
              <a:lin ang="5400000" scaled="0"/>
            </a:gradFill>
            <a:ln w="9525" cap="flat">
              <a:solidFill>
                <a:srgbClr val="4A7EBB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4999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57200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69" name="Обучение граждан, обратившихся в органы                 занятости населения и получивших направление  в организации…"/>
            <p:cNvSpPr txBox="1"/>
            <p:nvPr/>
          </p:nvSpPr>
          <p:spPr>
            <a:xfrm>
              <a:off x="118133" y="9048"/>
              <a:ext cx="5585097" cy="2402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 defTabSz="457200">
                <a:defRPr sz="1200" b="1"/>
              </a:pPr>
              <a:r>
                <a:t>		</a:t>
              </a:r>
            </a:p>
            <a:p>
              <a:pPr algn="ctr" defTabSz="457200">
                <a:defRPr sz="1200" b="1"/>
              </a:pPr>
              <a:r>
                <a:t>                        Обучение граждан, обратившихся в органы</a:t>
              </a:r>
              <a:br/>
              <a:r>
                <a:t>	               занятости населения и получивших направление </a:t>
              </a:r>
              <a:br/>
              <a:r>
                <a:t>в организации</a:t>
              </a:r>
              <a:br/>
              <a:endParaRPr/>
            </a:p>
            <a:p>
              <a:pPr algn="ctr" defTabSz="457200">
                <a:defRPr sz="1200" b="1"/>
              </a:pPr>
              <a:r>
                <a:t>	Обучение работников предпенсионного возраста по направлению работодателей                         </a:t>
              </a:r>
            </a:p>
            <a:p>
              <a:pPr algn="ctr" defTabSz="457200">
                <a:defRPr sz="1200" b="1">
                  <a:solidFill>
                    <a:srgbClr val="10253F"/>
                  </a:solidFill>
                </a:defRPr>
              </a:pPr>
              <a:br/>
              <a:r>
                <a:rPr>
                  <a:solidFill>
                    <a:srgbClr val="000000"/>
                  </a:solidFill>
                </a:rPr>
                <a:t>Организация процесса обучения граждан</a:t>
              </a:r>
              <a:br>
                <a:rPr>
                  <a:solidFill>
                    <a:srgbClr val="000000"/>
                  </a:solidFill>
                </a:rPr>
              </a:br>
              <a:r>
                <a:rPr>
                  <a:solidFill>
                    <a:srgbClr val="000000"/>
                  </a:solidFill>
                </a:rPr>
                <a:t> предпенсионного возраста по международным</a:t>
              </a:r>
              <a:br>
                <a:rPr>
                  <a:solidFill>
                    <a:srgbClr val="000000"/>
                  </a:solidFill>
                </a:rPr>
              </a:br>
              <a:r>
                <a:rPr>
                  <a:solidFill>
                    <a:srgbClr val="000000"/>
                  </a:solidFill>
                </a:rPr>
                <a:t>    профессиональным стандартам с использованием инфраструктуры Союза «Ворлдскиллс Россия»      </a:t>
              </a:r>
            </a:p>
          </p:txBody>
        </p:sp>
      </p:grpSp>
      <p:sp>
        <p:nvSpPr>
          <p:cNvPr id="1071" name="Фигура"/>
          <p:cNvSpPr/>
          <p:nvPr/>
        </p:nvSpPr>
        <p:spPr>
          <a:xfrm>
            <a:off x="1973262" y="4365625"/>
            <a:ext cx="479426" cy="6540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3684"/>
                </a:moveTo>
                <a:lnTo>
                  <a:pt x="5400" y="13684"/>
                </a:lnTo>
                <a:lnTo>
                  <a:pt x="5400" y="0"/>
                </a:lnTo>
                <a:lnTo>
                  <a:pt x="16200" y="0"/>
                </a:lnTo>
                <a:lnTo>
                  <a:pt x="16200" y="13684"/>
                </a:lnTo>
                <a:lnTo>
                  <a:pt x="21600" y="13684"/>
                </a:lnTo>
                <a:lnTo>
                  <a:pt x="10800" y="21600"/>
                </a:lnTo>
                <a:close/>
              </a:path>
            </a:pathLst>
          </a:custGeom>
          <a:solidFill>
            <a:srgbClr val="FFFFFF"/>
          </a:solidFill>
          <a:ln w="28575">
            <a:solidFill>
              <a:srgbClr val="254061"/>
            </a:solidFill>
          </a:ln>
          <a:effectLst>
            <a:outerShdw blurRad="38100" dist="23000" dir="5400000" rotWithShape="0">
              <a:srgbClr val="000000">
                <a:alpha val="34999"/>
              </a:srgbClr>
            </a:outerShdw>
          </a:effectLst>
        </p:spPr>
        <p:txBody>
          <a:bodyPr lIns="45719" rIns="45719" anchor="ctr"/>
          <a:lstStyle/>
          <a:p>
            <a:pPr algn="ctr" defTabSz="45720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72" name="Фигура"/>
          <p:cNvSpPr/>
          <p:nvPr/>
        </p:nvSpPr>
        <p:spPr>
          <a:xfrm>
            <a:off x="1465262" y="4360862"/>
            <a:ext cx="479426" cy="12795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7556"/>
                </a:moveTo>
                <a:lnTo>
                  <a:pt x="5400" y="17556"/>
                </a:lnTo>
                <a:lnTo>
                  <a:pt x="5400" y="0"/>
                </a:lnTo>
                <a:lnTo>
                  <a:pt x="16200" y="0"/>
                </a:lnTo>
                <a:lnTo>
                  <a:pt x="16200" y="17556"/>
                </a:lnTo>
                <a:lnTo>
                  <a:pt x="21600" y="17556"/>
                </a:lnTo>
                <a:lnTo>
                  <a:pt x="10800" y="21600"/>
                </a:lnTo>
                <a:close/>
              </a:path>
            </a:pathLst>
          </a:custGeom>
          <a:solidFill>
            <a:srgbClr val="FFFFFF"/>
          </a:solidFill>
          <a:ln w="28575">
            <a:solidFill>
              <a:srgbClr val="254061"/>
            </a:solidFill>
          </a:ln>
          <a:effectLst>
            <a:outerShdw blurRad="38100" dist="23000" dir="5400000" rotWithShape="0">
              <a:srgbClr val="000000">
                <a:alpha val="34999"/>
              </a:srgbClr>
            </a:outerShdw>
          </a:effectLst>
        </p:spPr>
        <p:txBody>
          <a:bodyPr lIns="45719" rIns="45719" anchor="ctr"/>
          <a:lstStyle/>
          <a:p>
            <a:pPr algn="ctr" defTabSz="45720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73" name="Фигура"/>
          <p:cNvSpPr/>
          <p:nvPr/>
        </p:nvSpPr>
        <p:spPr>
          <a:xfrm>
            <a:off x="952500" y="4360862"/>
            <a:ext cx="479425" cy="18589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8815"/>
                </a:moveTo>
                <a:lnTo>
                  <a:pt x="5400" y="18815"/>
                </a:lnTo>
                <a:lnTo>
                  <a:pt x="5400" y="0"/>
                </a:lnTo>
                <a:lnTo>
                  <a:pt x="16200" y="0"/>
                </a:lnTo>
                <a:lnTo>
                  <a:pt x="16200" y="18815"/>
                </a:lnTo>
                <a:lnTo>
                  <a:pt x="21600" y="18815"/>
                </a:lnTo>
                <a:lnTo>
                  <a:pt x="10800" y="21600"/>
                </a:lnTo>
                <a:close/>
              </a:path>
            </a:pathLst>
          </a:custGeom>
          <a:solidFill>
            <a:srgbClr val="FFFFFF"/>
          </a:solidFill>
          <a:ln w="28575">
            <a:solidFill>
              <a:srgbClr val="254061"/>
            </a:solidFill>
          </a:ln>
          <a:effectLst>
            <a:outerShdw blurRad="38100" dist="23000" dir="5400000" rotWithShape="0">
              <a:srgbClr val="000000">
                <a:alpha val="34999"/>
              </a:srgbClr>
            </a:outerShdw>
          </a:effectLst>
        </p:spPr>
        <p:txBody>
          <a:bodyPr lIns="45719" rIns="45719" anchor="ctr"/>
          <a:lstStyle/>
          <a:p>
            <a:pPr algn="ctr" defTabSz="45720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74" name="Стрелка"/>
          <p:cNvSpPr/>
          <p:nvPr/>
        </p:nvSpPr>
        <p:spPr>
          <a:xfrm rot="10800000">
            <a:off x="7550150" y="2801937"/>
            <a:ext cx="2254250" cy="282576"/>
          </a:xfrm>
          <a:prstGeom prst="rightArrow">
            <a:avLst>
              <a:gd name="adj1" fmla="val 50000"/>
              <a:gd name="adj2" fmla="val 50007"/>
            </a:avLst>
          </a:prstGeom>
          <a:solidFill>
            <a:srgbClr val="FFFFFF"/>
          </a:solidFill>
          <a:ln w="19050">
            <a:solidFill>
              <a:srgbClr val="002060"/>
            </a:solidFill>
          </a:ln>
          <a:effectLst>
            <a:outerShdw blurRad="38100" dist="23000" dir="5400000" rotWithShape="0">
              <a:srgbClr val="000000">
                <a:alpha val="34999"/>
              </a:srgbClr>
            </a:outerShdw>
          </a:effectLst>
        </p:spPr>
        <p:txBody>
          <a:bodyPr lIns="45719" rIns="45719" anchor="ctr"/>
          <a:lstStyle/>
          <a:p>
            <a:pPr algn="ctr" defTabSz="45720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75" name="Стрелка"/>
          <p:cNvSpPr/>
          <p:nvPr/>
        </p:nvSpPr>
        <p:spPr>
          <a:xfrm rot="11515421">
            <a:off x="7456487" y="3619500"/>
            <a:ext cx="2322513" cy="252413"/>
          </a:xfrm>
          <a:prstGeom prst="rightArrow">
            <a:avLst>
              <a:gd name="adj1" fmla="val 50000"/>
              <a:gd name="adj2" fmla="val 50011"/>
            </a:avLst>
          </a:prstGeom>
          <a:solidFill>
            <a:srgbClr val="FFFFFF"/>
          </a:solidFill>
          <a:ln w="19050">
            <a:solidFill>
              <a:srgbClr val="002060"/>
            </a:solidFill>
          </a:ln>
          <a:effectLst>
            <a:outerShdw blurRad="38100" dist="23000" dir="5400000" rotWithShape="0">
              <a:srgbClr val="000000">
                <a:alpha val="34999"/>
              </a:srgbClr>
            </a:outerShdw>
          </a:effectLst>
        </p:spPr>
        <p:txBody>
          <a:bodyPr lIns="45719" rIns="45719" anchor="ctr"/>
          <a:lstStyle/>
          <a:p>
            <a:pPr algn="ctr" defTabSz="45720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76" name="НОК  +…"/>
          <p:cNvSpPr txBox="1"/>
          <p:nvPr/>
        </p:nvSpPr>
        <p:spPr>
          <a:xfrm>
            <a:off x="2768600" y="1438275"/>
            <a:ext cx="1851025" cy="980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 defTabSz="457200">
              <a:defRPr sz="1200" b="1">
                <a:solidFill>
                  <a:srgbClr val="002060"/>
                </a:solidFill>
              </a:defRPr>
            </a:pPr>
            <a:r>
              <a:t>НОК</a:t>
            </a:r>
            <a:r>
              <a:rPr sz="1800"/>
              <a:t> </a:t>
            </a:r>
            <a:br>
              <a:rPr sz="1800"/>
            </a:br>
            <a:r>
              <a:rPr sz="1800"/>
              <a:t>+ </a:t>
            </a:r>
          </a:p>
          <a:p>
            <a:pPr algn="ctr" defTabSz="457200">
              <a:defRPr sz="1200" b="1">
                <a:solidFill>
                  <a:srgbClr val="002060"/>
                </a:solidFill>
              </a:defRPr>
            </a:pPr>
            <a:r>
              <a:t>Демонстрационный экзамен</a:t>
            </a:r>
          </a:p>
        </p:txBody>
      </p:sp>
      <p:grpSp>
        <p:nvGrpSpPr>
          <p:cNvPr id="1079" name="Сгруппировать"/>
          <p:cNvGrpSpPr/>
          <p:nvPr/>
        </p:nvGrpSpPr>
        <p:grpSpPr>
          <a:xfrm>
            <a:off x="7454900" y="5340350"/>
            <a:ext cx="1741488" cy="1284288"/>
            <a:chOff x="0" y="0"/>
            <a:chExt cx="1741487" cy="1284287"/>
          </a:xfrm>
        </p:grpSpPr>
        <p:sp>
          <p:nvSpPr>
            <p:cNvPr id="1077" name="Сквиркл"/>
            <p:cNvSpPr/>
            <p:nvPr/>
          </p:nvSpPr>
          <p:spPr>
            <a:xfrm>
              <a:off x="0" y="0"/>
              <a:ext cx="1741488" cy="1284288"/>
            </a:xfrm>
            <a:prstGeom prst="roundRect">
              <a:avLst>
                <a:gd name="adj" fmla="val 16667"/>
              </a:avLst>
            </a:prstGeom>
            <a:solidFill>
              <a:srgbClr val="C36518"/>
            </a:solidFill>
            <a:ln w="38100" cap="flat">
              <a:solidFill>
                <a:srgbClr val="FFFFFF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7998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457200" indent="-457200" algn="ctr" defTabSz="457200">
                <a:defRPr sz="1200" b="1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78" name="Федеральный проект…"/>
            <p:cNvSpPr txBox="1"/>
            <p:nvPr/>
          </p:nvSpPr>
          <p:spPr>
            <a:xfrm>
              <a:off x="62669" y="151923"/>
              <a:ext cx="1616149" cy="980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marL="457200" indent="-457200" algn="ctr" defTabSz="457200">
                <a:defRPr sz="1200" b="1">
                  <a:solidFill>
                    <a:srgbClr val="FFFFFF"/>
                  </a:solidFill>
                </a:defRPr>
              </a:pPr>
              <a:r>
                <a:t>Федеральный проект</a:t>
              </a:r>
            </a:p>
            <a:p>
              <a:pPr marL="457200" indent="-457200" algn="ctr" defTabSz="457200">
                <a:defRPr sz="1200" b="1">
                  <a:solidFill>
                    <a:srgbClr val="FFFFFF"/>
                  </a:solidFill>
                </a:defRPr>
              </a:pPr>
              <a:r>
                <a:t>«Новые</a:t>
              </a:r>
            </a:p>
            <a:p>
              <a:pPr marL="457200" indent="-457200" algn="ctr" defTabSz="457200">
                <a:defRPr sz="1200" b="1">
                  <a:solidFill>
                    <a:srgbClr val="FFFFFF"/>
                  </a:solidFill>
                </a:defRPr>
              </a:pPr>
              <a:r>
                <a:t>возможности для</a:t>
              </a:r>
            </a:p>
            <a:p>
              <a:pPr marL="457200" indent="-457200" algn="ctr" defTabSz="457200">
                <a:defRPr sz="1200" b="1">
                  <a:solidFill>
                    <a:srgbClr val="FFFFFF"/>
                  </a:solidFill>
                </a:defRPr>
              </a:pPr>
              <a:r>
                <a:t>каждого»</a:t>
              </a:r>
            </a:p>
          </p:txBody>
        </p:sp>
      </p:grpSp>
      <p:grpSp>
        <p:nvGrpSpPr>
          <p:cNvPr id="1082" name="Сгруппировать"/>
          <p:cNvGrpSpPr/>
          <p:nvPr/>
        </p:nvGrpSpPr>
        <p:grpSpPr>
          <a:xfrm>
            <a:off x="7334250" y="4583112"/>
            <a:ext cx="4408488" cy="522288"/>
            <a:chOff x="0" y="0"/>
            <a:chExt cx="4408487" cy="522287"/>
          </a:xfrm>
        </p:grpSpPr>
        <p:sp>
          <p:nvSpPr>
            <p:cNvPr id="1080" name="Сквиркл"/>
            <p:cNvSpPr/>
            <p:nvPr/>
          </p:nvSpPr>
          <p:spPr>
            <a:xfrm>
              <a:off x="0" y="0"/>
              <a:ext cx="4408488" cy="522288"/>
            </a:xfrm>
            <a:prstGeom prst="roundRect">
              <a:avLst>
                <a:gd name="adj" fmla="val 16667"/>
              </a:avLst>
            </a:prstGeom>
            <a:solidFill>
              <a:srgbClr val="C36518"/>
            </a:solidFill>
            <a:ln w="38100" cap="flat">
              <a:solidFill>
                <a:srgbClr val="FFFFFF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7998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457200" indent="-457200" algn="ctr" defTabSz="457200">
                <a:defRPr b="1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81" name="Нормативное обеспечение"/>
            <p:cNvSpPr txBox="1"/>
            <p:nvPr/>
          </p:nvSpPr>
          <p:spPr>
            <a:xfrm>
              <a:off x="25485" y="82073"/>
              <a:ext cx="4357517" cy="358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marL="457200" indent="-457200" algn="ctr" defTabSz="457200">
                <a:defRPr b="1">
                  <a:solidFill>
                    <a:srgbClr val="FFFFFF"/>
                  </a:solidFill>
                </a:defRPr>
              </a:lvl1pPr>
            </a:lstStyle>
            <a:p>
              <a:r>
                <a:t>Нормативное обеспечение</a:t>
              </a:r>
            </a:p>
          </p:txBody>
        </p:sp>
      </p:grpSp>
      <p:sp>
        <p:nvSpPr>
          <p:cNvPr id="1083" name="Сквиркл"/>
          <p:cNvSpPr/>
          <p:nvPr/>
        </p:nvSpPr>
        <p:spPr>
          <a:xfrm>
            <a:off x="2365375" y="1009650"/>
            <a:ext cx="4968875" cy="1695450"/>
          </a:xfrm>
          <a:prstGeom prst="roundRect">
            <a:avLst>
              <a:gd name="adj" fmla="val 16667"/>
            </a:avLst>
          </a:prstGeom>
          <a:ln w="57150">
            <a:solidFill>
              <a:srgbClr val="106193"/>
            </a:solidFill>
          </a:ln>
          <a:effectLst>
            <a:outerShdw blurRad="38100" dist="23000" dir="5400000" rotWithShape="0">
              <a:srgbClr val="000000">
                <a:alpha val="34999"/>
              </a:srgbClr>
            </a:outerShdw>
          </a:effectLst>
        </p:spPr>
        <p:txBody>
          <a:bodyPr lIns="45719" rIns="45719" anchor="ctr"/>
          <a:lstStyle/>
          <a:p>
            <a:pPr algn="ctr" defTabSz="457200">
              <a:defRPr>
                <a:solidFill>
                  <a:srgbClr val="E46C0A"/>
                </a:solidFill>
              </a:defRPr>
            </a:pPr>
            <a:endParaRPr/>
          </a:p>
        </p:txBody>
      </p:sp>
      <p:sp>
        <p:nvSpPr>
          <p:cNvPr id="1084" name="Очная форма с применением дистанционных технологий"/>
          <p:cNvSpPr txBox="1"/>
          <p:nvPr/>
        </p:nvSpPr>
        <p:spPr>
          <a:xfrm>
            <a:off x="5056187" y="1477962"/>
            <a:ext cx="1938338" cy="802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 defTabSz="457200">
              <a:defRPr sz="1200" b="1">
                <a:solidFill>
                  <a:srgbClr val="002060"/>
                </a:solidFill>
              </a:defRPr>
            </a:lvl1pPr>
          </a:lstStyle>
          <a:p>
            <a:r>
              <a:t>Очная форма с применением дистанционных технологий</a:t>
            </a:r>
          </a:p>
        </p:txBody>
      </p:sp>
      <p:grpSp>
        <p:nvGrpSpPr>
          <p:cNvPr id="1087" name="Сгруппировать"/>
          <p:cNvGrpSpPr/>
          <p:nvPr/>
        </p:nvGrpSpPr>
        <p:grpSpPr>
          <a:xfrm>
            <a:off x="9972675" y="5340350"/>
            <a:ext cx="1741488" cy="1284288"/>
            <a:chOff x="0" y="0"/>
            <a:chExt cx="1741487" cy="1284287"/>
          </a:xfrm>
        </p:grpSpPr>
        <p:sp>
          <p:nvSpPr>
            <p:cNvPr id="1085" name="Сквиркл"/>
            <p:cNvSpPr/>
            <p:nvPr/>
          </p:nvSpPr>
          <p:spPr>
            <a:xfrm>
              <a:off x="0" y="0"/>
              <a:ext cx="1741488" cy="1284288"/>
            </a:xfrm>
            <a:prstGeom prst="roundRect">
              <a:avLst>
                <a:gd name="adj" fmla="val 16667"/>
              </a:avLst>
            </a:prstGeom>
            <a:solidFill>
              <a:srgbClr val="C36518"/>
            </a:solidFill>
            <a:ln w="38100" cap="flat">
              <a:solidFill>
                <a:srgbClr val="FFFFFF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7998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457200" indent="-457200" algn="ctr" defTabSz="457200">
                <a:defRPr sz="1200" b="1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86" name="Федеральный…"/>
            <p:cNvSpPr txBox="1"/>
            <p:nvPr/>
          </p:nvSpPr>
          <p:spPr>
            <a:xfrm>
              <a:off x="62669" y="63023"/>
              <a:ext cx="1616149" cy="1158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marL="457200" indent="-457200" algn="ctr" defTabSz="457200">
                <a:defRPr sz="1200" b="1">
                  <a:solidFill>
                    <a:srgbClr val="FFFFFF"/>
                  </a:solidFill>
                </a:defRPr>
              </a:pPr>
              <a:r>
                <a:t>Федеральный</a:t>
              </a:r>
            </a:p>
            <a:p>
              <a:pPr marL="457200" indent="-457200" algn="ctr" defTabSz="457200">
                <a:defRPr sz="1200" b="1">
                  <a:solidFill>
                    <a:srgbClr val="FFFFFF"/>
                  </a:solidFill>
                </a:defRPr>
              </a:pPr>
              <a:r>
                <a:t>Проект «Старшее</a:t>
              </a:r>
            </a:p>
            <a:p>
              <a:pPr marL="457200" indent="-457200" algn="ctr" defTabSz="457200">
                <a:defRPr sz="1200" b="1">
                  <a:solidFill>
                    <a:srgbClr val="FFFFFF"/>
                  </a:solidFill>
                </a:defRPr>
              </a:pPr>
              <a:r>
                <a:t>поколение»</a:t>
              </a:r>
            </a:p>
            <a:p>
              <a:pPr marL="457200" indent="-457200" algn="ctr" defTabSz="457200">
                <a:defRPr sz="1200" b="1">
                  <a:solidFill>
                    <a:srgbClr val="FFFFFF"/>
                  </a:solidFill>
                </a:defRPr>
              </a:pPr>
              <a:r>
                <a:t>Национального</a:t>
              </a:r>
            </a:p>
            <a:p>
              <a:pPr marL="457200" indent="-457200" algn="ctr" defTabSz="457200">
                <a:defRPr sz="1200" b="1">
                  <a:solidFill>
                    <a:srgbClr val="FFFFFF"/>
                  </a:solidFill>
                </a:defRPr>
              </a:pPr>
              <a:r>
                <a:t>Проекта</a:t>
              </a:r>
            </a:p>
            <a:p>
              <a:pPr marL="457200" indent="-457200" algn="ctr" defTabSz="457200">
                <a:defRPr sz="1200" b="1">
                  <a:solidFill>
                    <a:srgbClr val="FFFFFF"/>
                  </a:solidFill>
                </a:defRPr>
              </a:pPr>
              <a:r>
                <a:t>«Демография»</a:t>
              </a:r>
            </a:p>
          </p:txBody>
        </p:sp>
      </p:grpSp>
      <p:sp>
        <p:nvSpPr>
          <p:cNvPr id="1088" name="Сквиркл"/>
          <p:cNvSpPr/>
          <p:nvPr/>
        </p:nvSpPr>
        <p:spPr>
          <a:xfrm>
            <a:off x="712787" y="1009650"/>
            <a:ext cx="1514476" cy="1649413"/>
          </a:xfrm>
          <a:prstGeom prst="roundRect">
            <a:avLst>
              <a:gd name="adj" fmla="val 16667"/>
            </a:avLst>
          </a:prstGeom>
          <a:ln w="57150">
            <a:solidFill>
              <a:srgbClr val="106193"/>
            </a:solidFill>
          </a:ln>
          <a:effectLst>
            <a:outerShdw blurRad="38100" dist="23000" dir="5400000" rotWithShape="0">
              <a:srgbClr val="000000">
                <a:alpha val="34999"/>
              </a:srgbClr>
            </a:outerShdw>
          </a:effectLst>
        </p:spPr>
        <p:txBody>
          <a:bodyPr lIns="45719" rIns="45719" anchor="ctr"/>
          <a:lstStyle/>
          <a:p>
            <a:pPr algn="ctr" defTabSz="457200">
              <a:defRPr>
                <a:solidFill>
                  <a:srgbClr val="E46C0A"/>
                </a:solidFill>
              </a:defRPr>
            </a:pPr>
            <a:endParaRPr/>
          </a:p>
        </p:txBody>
      </p:sp>
      <p:sp>
        <p:nvSpPr>
          <p:cNvPr id="1089" name="Фигура"/>
          <p:cNvSpPr/>
          <p:nvPr/>
        </p:nvSpPr>
        <p:spPr>
          <a:xfrm rot="10800000">
            <a:off x="1335087" y="2692400"/>
            <a:ext cx="260351" cy="2460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close/>
              </a:path>
            </a:pathLst>
          </a:custGeom>
          <a:gradFill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>
            <a:solidFill>
              <a:srgbClr val="4A7EBB"/>
            </a:solidFill>
          </a:ln>
          <a:effectLst>
            <a:outerShdw blurRad="38100" dist="23000" dir="5400000" rotWithShape="0">
              <a:srgbClr val="000000">
                <a:alpha val="34999"/>
              </a:srgbClr>
            </a:outerShdw>
          </a:effectLst>
        </p:spPr>
        <p:txBody>
          <a:bodyPr lIns="45719" rIns="45719" anchor="ctr"/>
          <a:lstStyle/>
          <a:p>
            <a:pPr algn="ctr" defTabSz="45720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90" name="Фигура"/>
          <p:cNvSpPr/>
          <p:nvPr/>
        </p:nvSpPr>
        <p:spPr>
          <a:xfrm rot="10800000">
            <a:off x="5819775" y="2732087"/>
            <a:ext cx="260350" cy="2460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close/>
              </a:path>
            </a:pathLst>
          </a:custGeom>
          <a:gradFill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>
            <a:solidFill>
              <a:srgbClr val="4A7EBB"/>
            </a:solidFill>
          </a:ln>
          <a:effectLst>
            <a:outerShdw blurRad="38100" dist="23000" dir="5400000" rotWithShape="0">
              <a:srgbClr val="000000">
                <a:alpha val="34999"/>
              </a:srgbClr>
            </a:outerShdw>
          </a:effectLst>
        </p:spPr>
        <p:txBody>
          <a:bodyPr lIns="45719" rIns="45719" anchor="ctr"/>
          <a:lstStyle/>
          <a:p>
            <a:pPr algn="ctr" defTabSz="457200">
              <a:defRPr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2" name="https://www.shalomlearning.org/wp-content/uploads/2017/05/agree_converge_cartoon.jpg" descr="https://www.shalomlearning.org/wp-content/uploads/2017/05/agree_converge_carto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4787" y="3543300"/>
            <a:ext cx="1570038" cy="1177925"/>
          </a:xfrm>
          <a:prstGeom prst="rect">
            <a:avLst/>
          </a:prstGeom>
          <a:ln w="12700">
            <a:miter lim="400000"/>
          </a:ln>
        </p:spPr>
      </p:pic>
      <p:sp>
        <p:nvSpPr>
          <p:cNvPr id="1093" name="Сквиркл"/>
          <p:cNvSpPr/>
          <p:nvPr/>
        </p:nvSpPr>
        <p:spPr>
          <a:xfrm>
            <a:off x="6702425" y="3995737"/>
            <a:ext cx="5094288" cy="2613026"/>
          </a:xfrm>
          <a:prstGeom prst="roundRect">
            <a:avLst>
              <a:gd name="adj" fmla="val 16667"/>
            </a:avLst>
          </a:prstGeom>
          <a:solidFill>
            <a:srgbClr val="DCE6F2"/>
          </a:solidFill>
          <a:ln w="38100">
            <a:solidFill>
              <a:srgbClr val="E46C0A"/>
            </a:solidFill>
          </a:ln>
          <a:effectLst>
            <a:outerShdw blurRad="38100" dist="23000" dir="5400000" rotWithShape="0">
              <a:srgbClr val="000000">
                <a:alpha val="34999"/>
              </a:srgbClr>
            </a:outerShdw>
          </a:effectLst>
        </p:spPr>
        <p:txBody>
          <a:bodyPr lIns="45719" rIns="45719" anchor="ctr"/>
          <a:lstStyle/>
          <a:p>
            <a:pPr algn="ctr" defTabSz="45720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94" name="Сквиркл"/>
          <p:cNvSpPr/>
          <p:nvPr/>
        </p:nvSpPr>
        <p:spPr>
          <a:xfrm>
            <a:off x="576262" y="3933825"/>
            <a:ext cx="4792663" cy="2613025"/>
          </a:xfrm>
          <a:prstGeom prst="roundRect">
            <a:avLst>
              <a:gd name="adj" fmla="val 16667"/>
            </a:avLst>
          </a:prstGeom>
          <a:ln w="38100">
            <a:solidFill>
              <a:srgbClr val="92D050"/>
            </a:solidFill>
          </a:ln>
          <a:effectLst>
            <a:outerShdw blurRad="38100" dist="23000" dir="5400000" rotWithShape="0">
              <a:srgbClr val="000000">
                <a:alpha val="34999"/>
              </a:srgbClr>
            </a:outerShdw>
          </a:effectLst>
        </p:spPr>
        <p:txBody>
          <a:bodyPr lIns="45719" rIns="45719" anchor="ctr"/>
          <a:lstStyle/>
          <a:p>
            <a:pPr algn="ctr" defTabSz="45720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95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1318418" y="6404292"/>
            <a:ext cx="263983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16</a:t>
            </a:fld>
            <a:endParaRPr/>
          </a:p>
        </p:txBody>
      </p:sp>
      <p:grpSp>
        <p:nvGrpSpPr>
          <p:cNvPr id="1098" name="Сгруппировать"/>
          <p:cNvGrpSpPr/>
          <p:nvPr/>
        </p:nvGrpSpPr>
        <p:grpSpPr>
          <a:xfrm>
            <a:off x="0" y="-3175"/>
            <a:ext cx="12190413" cy="711200"/>
            <a:chOff x="0" y="0"/>
            <a:chExt cx="12190412" cy="711199"/>
          </a:xfrm>
        </p:grpSpPr>
        <p:sp>
          <p:nvSpPr>
            <p:cNvPr id="1096" name="Прямоугольник"/>
            <p:cNvSpPr/>
            <p:nvPr/>
          </p:nvSpPr>
          <p:spPr>
            <a:xfrm>
              <a:off x="0" y="0"/>
              <a:ext cx="12190413" cy="711200"/>
            </a:xfrm>
            <a:prstGeom prst="rect">
              <a:avLst/>
            </a:prstGeom>
            <a:solidFill>
              <a:srgbClr val="10619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457200" indent="-457200" algn="ctr" defTabSz="457200">
                <a:defRPr sz="20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097" name="УНИКАЛЬНОСТЬ ПРОЕКТА"/>
            <p:cNvSpPr txBox="1"/>
            <p:nvPr/>
          </p:nvSpPr>
          <p:spPr>
            <a:xfrm>
              <a:off x="0" y="167984"/>
              <a:ext cx="12190413" cy="3752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marL="457200" indent="-457200" algn="ctr" defTabSz="457200">
                <a:defRPr sz="20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УНИКАЛЬНОСТЬ ПРОЕКТА</a:t>
              </a:r>
            </a:p>
          </p:txBody>
        </p:sp>
      </p:grpSp>
      <p:pic>
        <p:nvPicPr>
          <p:cNvPr id="1099" name="image4.jpeg" descr="image4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2700"/>
            <a:ext cx="741363" cy="7413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00" name="image4.jpeg" descr="image4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0637" y="-7938"/>
            <a:ext cx="741363" cy="7413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01" name="image.png" descr="imag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787" y="5016500"/>
            <a:ext cx="4379913" cy="13589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02" name="image.png" descr="imag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2800" y="4332287"/>
            <a:ext cx="4165600" cy="1895476"/>
          </a:xfrm>
          <a:prstGeom prst="rect">
            <a:avLst/>
          </a:prstGeom>
          <a:ln w="12700">
            <a:miter lim="400000"/>
          </a:ln>
        </p:spPr>
      </p:pic>
      <p:pic>
        <p:nvPicPr>
          <p:cNvPr id="1103" name="image.png" descr="image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63850" y="4100512"/>
            <a:ext cx="1314450" cy="8445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04" name="image.png" descr="image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35637" y="4927600"/>
            <a:ext cx="719138" cy="62547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107" name="Сгруппировать"/>
          <p:cNvGrpSpPr/>
          <p:nvPr/>
        </p:nvGrpSpPr>
        <p:grpSpPr>
          <a:xfrm>
            <a:off x="93662" y="808037"/>
            <a:ext cx="4652963" cy="990601"/>
            <a:chOff x="0" y="0"/>
            <a:chExt cx="4652962" cy="990600"/>
          </a:xfrm>
        </p:grpSpPr>
        <p:sp>
          <p:nvSpPr>
            <p:cNvPr id="1105" name="Сквиркл"/>
            <p:cNvSpPr/>
            <p:nvPr/>
          </p:nvSpPr>
          <p:spPr>
            <a:xfrm>
              <a:off x="0" y="0"/>
              <a:ext cx="4652963" cy="9906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BC1FF"/>
                </a:gs>
                <a:gs pos="100000">
                  <a:srgbClr val="3F80CD"/>
                </a:gs>
              </a:gsLst>
              <a:lin ang="5400000" scaled="0"/>
            </a:gradFill>
            <a:ln w="9525" cap="flat">
              <a:solidFill>
                <a:srgbClr val="4A7EBB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4999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57200">
                <a:defRPr b="1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06" name="Банк востребованных профессий на основе требований работодателей"/>
            <p:cNvSpPr txBox="1"/>
            <p:nvPr/>
          </p:nvSpPr>
          <p:spPr>
            <a:xfrm>
              <a:off x="48337" y="182879"/>
              <a:ext cx="4556288" cy="624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 defTabSz="457200">
                <a:defRPr b="1">
                  <a:solidFill>
                    <a:srgbClr val="FFFFFF"/>
                  </a:solidFill>
                </a:defRPr>
              </a:lvl1pPr>
            </a:lstStyle>
            <a:p>
              <a:r>
                <a:t>Банк востребованных профессий на основе требований работодателей</a:t>
              </a:r>
            </a:p>
          </p:txBody>
        </p:sp>
      </p:grpSp>
      <p:grpSp>
        <p:nvGrpSpPr>
          <p:cNvPr id="1110" name="Сгруппировать"/>
          <p:cNvGrpSpPr/>
          <p:nvPr/>
        </p:nvGrpSpPr>
        <p:grpSpPr>
          <a:xfrm>
            <a:off x="7445375" y="820737"/>
            <a:ext cx="4652963" cy="1011238"/>
            <a:chOff x="0" y="0"/>
            <a:chExt cx="4652962" cy="1011237"/>
          </a:xfrm>
        </p:grpSpPr>
        <p:sp>
          <p:nvSpPr>
            <p:cNvPr id="1108" name="Сквиркл"/>
            <p:cNvSpPr/>
            <p:nvPr/>
          </p:nvSpPr>
          <p:spPr>
            <a:xfrm>
              <a:off x="0" y="0"/>
              <a:ext cx="4652963" cy="1011238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BC1FF"/>
                </a:gs>
                <a:gs pos="100000">
                  <a:srgbClr val="3F80CD"/>
                </a:gs>
              </a:gsLst>
              <a:lin ang="5400000" scaled="0"/>
            </a:gradFill>
            <a:ln w="9525" cap="flat">
              <a:solidFill>
                <a:srgbClr val="4A7EBB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4999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57200">
                <a:defRPr b="1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09" name="Механизм сбора целевых заявок на прохождение обучения для всех категорий слушателей"/>
            <p:cNvSpPr txBox="1"/>
            <p:nvPr/>
          </p:nvSpPr>
          <p:spPr>
            <a:xfrm>
              <a:off x="49344" y="59848"/>
              <a:ext cx="4554274" cy="8915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 defTabSz="457200">
                <a:defRPr b="1">
                  <a:solidFill>
                    <a:srgbClr val="FFFFFF"/>
                  </a:solidFill>
                </a:defRPr>
              </a:lvl1pPr>
            </a:lstStyle>
            <a:p>
              <a:r>
                <a:t>Механизм сбора целевых заявок на прохождение обучения для всех категорий слушателей</a:t>
              </a:r>
            </a:p>
          </p:txBody>
        </p:sp>
      </p:grpSp>
      <p:grpSp>
        <p:nvGrpSpPr>
          <p:cNvPr id="1113" name="Сгруппировать"/>
          <p:cNvGrpSpPr/>
          <p:nvPr/>
        </p:nvGrpSpPr>
        <p:grpSpPr>
          <a:xfrm>
            <a:off x="4694237" y="1958975"/>
            <a:ext cx="2751138" cy="625475"/>
            <a:chOff x="0" y="0"/>
            <a:chExt cx="2751137" cy="625475"/>
          </a:xfrm>
        </p:grpSpPr>
        <p:sp>
          <p:nvSpPr>
            <p:cNvPr id="1111" name="Сквиркл"/>
            <p:cNvSpPr/>
            <p:nvPr/>
          </p:nvSpPr>
          <p:spPr>
            <a:xfrm>
              <a:off x="0" y="0"/>
              <a:ext cx="2751138" cy="625475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BC1FF"/>
                </a:gs>
                <a:gs pos="100000">
                  <a:srgbClr val="3F80CD"/>
                </a:gs>
              </a:gsLst>
              <a:lin ang="5400000" scaled="0"/>
            </a:gradFill>
            <a:ln w="9525" cap="flat">
              <a:solidFill>
                <a:srgbClr val="4A7EBB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4999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57200">
                <a:defRPr b="1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12" name="ОБУЧЕНИЕ"/>
            <p:cNvSpPr txBox="1"/>
            <p:nvPr/>
          </p:nvSpPr>
          <p:spPr>
            <a:xfrm>
              <a:off x="30520" y="133667"/>
              <a:ext cx="2690097" cy="358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 defTabSz="457200">
                <a:defRPr b="1">
                  <a:solidFill>
                    <a:srgbClr val="FFFFFF"/>
                  </a:solidFill>
                </a:defRPr>
              </a:lvl1pPr>
            </a:lstStyle>
            <a:p>
              <a:r>
                <a:t>ОБУЧЕНИЕ</a:t>
              </a:r>
            </a:p>
          </p:txBody>
        </p:sp>
      </p:grpSp>
      <p:grpSp>
        <p:nvGrpSpPr>
          <p:cNvPr id="1116" name="Сгруппировать"/>
          <p:cNvGrpSpPr/>
          <p:nvPr/>
        </p:nvGrpSpPr>
        <p:grpSpPr>
          <a:xfrm>
            <a:off x="2919412" y="2733992"/>
            <a:ext cx="6351588" cy="891541"/>
            <a:chOff x="0" y="0"/>
            <a:chExt cx="6351587" cy="891539"/>
          </a:xfrm>
        </p:grpSpPr>
        <p:sp>
          <p:nvSpPr>
            <p:cNvPr id="1114" name="Сквиркл"/>
            <p:cNvSpPr/>
            <p:nvPr/>
          </p:nvSpPr>
          <p:spPr>
            <a:xfrm>
              <a:off x="0" y="64769"/>
              <a:ext cx="6351588" cy="762001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BC1FF"/>
                </a:gs>
                <a:gs pos="100000">
                  <a:srgbClr val="3F80CD"/>
                </a:gs>
              </a:gsLst>
              <a:lin ang="5400000" scaled="0"/>
            </a:gradFill>
            <a:ln w="9525" cap="flat">
              <a:solidFill>
                <a:srgbClr val="4A7EBB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4999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57200">
                <a:defRPr b="1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15" name="Сопряжение демонстрационного экзамена Ворлдскиллс и профессионального экзамена НОК СПКРФ"/>
            <p:cNvSpPr txBox="1"/>
            <p:nvPr/>
          </p:nvSpPr>
          <p:spPr>
            <a:xfrm>
              <a:off x="37182" y="-1"/>
              <a:ext cx="6277223" cy="8915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 defTabSz="457200">
                <a:defRPr b="1">
                  <a:solidFill>
                    <a:srgbClr val="FFFFFF"/>
                  </a:solidFill>
                </a:defRPr>
              </a:lvl1pPr>
            </a:lstStyle>
            <a:p>
              <a:r>
                <a:t>Сопряжение демонстрационного экзамена Ворлдскиллс и профессионального экзамена НОК СПКРФ</a:t>
              </a:r>
            </a:p>
          </p:txBody>
        </p:sp>
      </p:grp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9" name="Номер слайда 3"/>
          <p:cNvSpPr txBox="1">
            <a:spLocks noGrp="1"/>
          </p:cNvSpPr>
          <p:nvPr>
            <p:ph type="sldNum" sz="quarter" idx="2"/>
          </p:nvPr>
        </p:nvSpPr>
        <p:spPr>
          <a:xfrm>
            <a:off x="11318259" y="6404294"/>
            <a:ext cx="263983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 defTabSz="457200"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17</a:t>
            </a:fld>
            <a:endParaRPr/>
          </a:p>
        </p:txBody>
      </p:sp>
      <p:grpSp>
        <p:nvGrpSpPr>
          <p:cNvPr id="1182" name="Название 1"/>
          <p:cNvGrpSpPr/>
          <p:nvPr/>
        </p:nvGrpSpPr>
        <p:grpSpPr>
          <a:xfrm>
            <a:off x="0" y="-2577"/>
            <a:ext cx="12190411" cy="710885"/>
            <a:chOff x="0" y="0"/>
            <a:chExt cx="12190410" cy="710883"/>
          </a:xfrm>
        </p:grpSpPr>
        <p:sp>
          <p:nvSpPr>
            <p:cNvPr id="1180" name="Прямоугольник"/>
            <p:cNvSpPr/>
            <p:nvPr/>
          </p:nvSpPr>
          <p:spPr>
            <a:xfrm>
              <a:off x="0" y="-1"/>
              <a:ext cx="12190411" cy="710885"/>
            </a:xfrm>
            <a:prstGeom prst="rect">
              <a:avLst/>
            </a:prstGeom>
            <a:solidFill>
              <a:srgbClr val="10619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457200" indent="-457200" algn="ctr" defTabSz="457200">
                <a:defRPr sz="3200"/>
              </a:pPr>
              <a:endParaRPr/>
            </a:p>
          </p:txBody>
        </p:sp>
        <p:sp>
          <p:nvSpPr>
            <p:cNvPr id="1181" name="ПРЕДЛОЖЕНИЯ ПО ПОПУЛЯРИЗАЦИИ СИСТЕМЫ НЕЗАВИСИМОЙ ОЦЕНКИ КВАЛИФИКАЦИЙ"/>
            <p:cNvSpPr txBox="1"/>
            <p:nvPr/>
          </p:nvSpPr>
          <p:spPr>
            <a:xfrm>
              <a:off x="0" y="180110"/>
              <a:ext cx="12190411" cy="350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marL="457200" indent="-457200" algn="ctr" defTabSz="457200">
                <a:defRPr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ПРЕДЛОЖЕНИЯ ПО ПОПУЛЯРИЗАЦИИ СИСТЕМЫ НЕЗАВИСИМОЙ ОЦЕНКИ КВАЛИФИКАЦИЙ</a:t>
              </a:r>
            </a:p>
          </p:txBody>
        </p:sp>
      </p:grpSp>
      <p:pic>
        <p:nvPicPr>
          <p:cNvPr id="1183" name="Рисунок 9" descr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2406"/>
            <a:ext cx="741252" cy="741252"/>
          </a:xfrm>
          <a:prstGeom prst="rect">
            <a:avLst/>
          </a:prstGeom>
          <a:ln w="12700">
            <a:miter lim="400000"/>
          </a:ln>
        </p:spPr>
      </p:pic>
      <p:pic>
        <p:nvPicPr>
          <p:cNvPr id="1184" name="Рисунок 60" descr="Рисунок 6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50748" y="-7854"/>
            <a:ext cx="741253" cy="741252"/>
          </a:xfrm>
          <a:prstGeom prst="rect">
            <a:avLst/>
          </a:prstGeom>
          <a:ln w="12700">
            <a:miter lim="400000"/>
          </a:ln>
        </p:spPr>
      </p:pic>
      <p:sp>
        <p:nvSpPr>
          <p:cNvPr id="1185" name="TextBox 7"/>
          <p:cNvSpPr txBox="1"/>
          <p:nvPr/>
        </p:nvSpPr>
        <p:spPr>
          <a:xfrm>
            <a:off x="267402" y="1209449"/>
            <a:ext cx="11655605" cy="33232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285750" indent="-285750" algn="just">
              <a:buSzPct val="100000"/>
              <a:buChar char="✓"/>
              <a:defRPr sz="16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Проведение международных, национальных и региональных</a:t>
            </a:r>
            <a:r>
              <a:rPr>
                <a:solidFill>
                  <a:srgbClr val="106193"/>
                </a:solidFill>
              </a:rPr>
              <a:t> </a:t>
            </a:r>
            <a:r>
              <a:rPr b="1">
                <a:solidFill>
                  <a:srgbClr val="EC3326"/>
                </a:solidFill>
              </a:rPr>
              <a:t>научно-практических конференций.</a:t>
            </a:r>
          </a:p>
          <a:p>
            <a:pPr marL="285750" indent="-285750" algn="just">
              <a:buSzPct val="100000"/>
              <a:buChar char="✓"/>
              <a:defRPr sz="16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Проведение</a:t>
            </a:r>
            <a:r>
              <a:rPr>
                <a:solidFill>
                  <a:srgbClr val="106193"/>
                </a:solidFill>
              </a:rPr>
              <a:t> </a:t>
            </a:r>
            <a:r>
              <a:rPr b="1">
                <a:solidFill>
                  <a:srgbClr val="EC3326"/>
                </a:solidFill>
              </a:rPr>
              <a:t>тематических круглых столов </a:t>
            </a:r>
            <a:r>
              <a:t>по профессиональным квалификациям специалистов финансового рынка.</a:t>
            </a:r>
          </a:p>
          <a:p>
            <a:pPr marL="285750" indent="-285750" algn="just">
              <a:buSzPct val="100000"/>
              <a:buChar char="✓"/>
              <a:defRPr sz="1600" b="1">
                <a:solidFill>
                  <a:srgbClr val="EC332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Проведение конкурса «Финскиллс»</a:t>
            </a:r>
            <a:r>
              <a:rPr>
                <a:solidFill>
                  <a:srgbClr val="106193"/>
                </a:solidFill>
              </a:rPr>
              <a:t>, </a:t>
            </a:r>
            <a:r>
              <a:rPr b="0">
                <a:solidFill>
                  <a:srgbClr val="002060"/>
                </a:solidFill>
              </a:rPr>
              <a:t>направленного на популяризацию современных финансовых профессий, повышение их престижа в обществе, привлечение молодых инициативных людей к получению финансовых профессий, привлечение органов власти, профессиональной общественности и бизнес-сообщества к решению стратегических задач развития профессионального образования на территории нашей страны.</a:t>
            </a:r>
          </a:p>
          <a:p>
            <a:pPr marL="285750" indent="-285750" algn="just">
              <a:buSzPct val="100000"/>
              <a:buChar char="✓"/>
              <a:defRPr sz="16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Проведение праздника</a:t>
            </a:r>
            <a:r>
              <a:rPr b="1">
                <a:solidFill>
                  <a:srgbClr val="106193"/>
                </a:solidFill>
              </a:rPr>
              <a:t> </a:t>
            </a:r>
            <a:r>
              <a:rPr b="1">
                <a:solidFill>
                  <a:srgbClr val="EC3326"/>
                </a:solidFill>
              </a:rPr>
              <a:t>«День Рубля»</a:t>
            </a:r>
            <a:r>
              <a:rPr b="1"/>
              <a:t>,</a:t>
            </a:r>
            <a:r>
              <a:rPr b="1">
                <a:solidFill>
                  <a:srgbClr val="106193"/>
                </a:solidFill>
              </a:rPr>
              <a:t> </a:t>
            </a:r>
            <a:r>
              <a:t>целью которого является распространение и повышение финансовых знаний, популяризация среди молодежи национальной валюты России, укрепление национальной денежной системы России.</a:t>
            </a:r>
          </a:p>
          <a:p>
            <a:pPr algn="just">
              <a:defRPr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>
              <a:defRPr sz="2000">
                <a:solidFill>
                  <a:srgbClr val="106193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342900" indent="-342900">
              <a:buSzPct val="100000"/>
              <a:buAutoNum type="arabicPeriod"/>
              <a:defRPr sz="1600">
                <a:solidFill>
                  <a:srgbClr val="106193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>
              <a:defRPr sz="1600">
                <a:solidFill>
                  <a:srgbClr val="106193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186" name="Прямоугольник: скругленные углы 10"/>
          <p:cNvSpPr/>
          <p:nvPr/>
        </p:nvSpPr>
        <p:spPr>
          <a:xfrm>
            <a:off x="804840" y="4406408"/>
            <a:ext cx="3125973" cy="2179674"/>
          </a:xfrm>
          <a:prstGeom prst="roundRect">
            <a:avLst>
              <a:gd name="adj" fmla="val 16667"/>
            </a:avLst>
          </a:prstGeom>
          <a:ln w="57150">
            <a:solidFill>
              <a:srgbClr val="106193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E46C0A"/>
                </a:solidFill>
              </a:defRPr>
            </a:pPr>
            <a:endParaRPr/>
          </a:p>
        </p:txBody>
      </p:sp>
      <p:sp>
        <p:nvSpPr>
          <p:cNvPr id="1187" name="TextBox 1"/>
          <p:cNvSpPr txBox="1"/>
          <p:nvPr/>
        </p:nvSpPr>
        <p:spPr>
          <a:xfrm>
            <a:off x="819303" y="4400212"/>
            <a:ext cx="3125973" cy="29212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300" b="1" i="1" u="sng">
                <a:solidFill>
                  <a:srgbClr val="EC3326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algn="ctr">
              <a:defRPr sz="1200" b="1" i="1" u="sng">
                <a:solidFill>
                  <a:srgbClr val="EC332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Конференции:</a:t>
            </a:r>
          </a:p>
          <a:p>
            <a:pPr algn="ctr">
              <a:defRPr sz="400" b="1" i="1" u="sng">
                <a:solidFill>
                  <a:srgbClr val="106193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171450" indent="-171450">
              <a:buSzPct val="100000"/>
              <a:buFont typeface="Arial"/>
              <a:buChar char="•"/>
              <a:defRPr sz="800" b="1" i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Межрегиональная конференция «Национальная система профессиональных квалификаций в Приволжском Федеральном округе: становление и развитие», г. Нижний Новгород, 15-16 февраля 2018 года.</a:t>
            </a:r>
          </a:p>
          <a:p>
            <a:pPr marL="171450" indent="-171450">
              <a:buSzPct val="100000"/>
              <a:buFont typeface="Arial"/>
              <a:buChar char="•"/>
              <a:defRPr sz="800" b="1" i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Международная научно-методическая конференция «Образование будущего: новые кадры для новой экономики», Москва, 21-23 марта 2018 года.</a:t>
            </a:r>
          </a:p>
          <a:p>
            <a:pPr marL="171450" indent="-171450">
              <a:buSzPct val="100000"/>
              <a:buFont typeface="Arial"/>
              <a:buChar char="•"/>
              <a:defRPr sz="800" b="1" i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Международная научно-практическая конференция «Финансово-экономическое образование VS рынок труда: от признания результатов обучения до сопряжения квалификаций» Бишкек • Ереван • Санкт-Петербург • Москва , 27-28 сентября 2018 года.</a:t>
            </a:r>
          </a:p>
          <a:p>
            <a:pPr algn="ctr">
              <a:defRPr sz="3600" b="1" i="1">
                <a:solidFill>
                  <a:srgbClr val="106193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188" name="Прямоугольник: скругленные углы 13"/>
          <p:cNvSpPr/>
          <p:nvPr/>
        </p:nvSpPr>
        <p:spPr>
          <a:xfrm>
            <a:off x="4526081" y="3610917"/>
            <a:ext cx="3125973" cy="2179674"/>
          </a:xfrm>
          <a:prstGeom prst="roundRect">
            <a:avLst>
              <a:gd name="adj" fmla="val 16667"/>
            </a:avLst>
          </a:prstGeom>
          <a:ln w="57150">
            <a:solidFill>
              <a:srgbClr val="106193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E46C0A"/>
                </a:solidFill>
              </a:defRPr>
            </a:pPr>
            <a:endParaRPr/>
          </a:p>
        </p:txBody>
      </p:sp>
      <p:sp>
        <p:nvSpPr>
          <p:cNvPr id="1189" name="Прямоугольник: скругленные углы 14"/>
          <p:cNvSpPr/>
          <p:nvPr/>
        </p:nvSpPr>
        <p:spPr>
          <a:xfrm>
            <a:off x="8201765" y="4359240"/>
            <a:ext cx="3125973" cy="217967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7150">
            <a:solidFill>
              <a:srgbClr val="106193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E46C0A"/>
                </a:solidFill>
              </a:defRPr>
            </a:pPr>
            <a:endParaRPr/>
          </a:p>
        </p:txBody>
      </p:sp>
      <p:sp>
        <p:nvSpPr>
          <p:cNvPr id="1190" name="TextBox 2"/>
          <p:cNvSpPr txBox="1"/>
          <p:nvPr/>
        </p:nvSpPr>
        <p:spPr>
          <a:xfrm>
            <a:off x="8365553" y="4416947"/>
            <a:ext cx="2843954" cy="20778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1200" b="1" i="1" u="sng">
                <a:solidFill>
                  <a:srgbClr val="EC332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Олимпиады:</a:t>
            </a:r>
          </a:p>
          <a:p>
            <a:pPr algn="ctr">
              <a:defRPr sz="1200" b="1" i="1" u="sng">
                <a:solidFill>
                  <a:srgbClr val="106193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285750" indent="-285750">
              <a:buSzPct val="100000"/>
              <a:buFont typeface="Arial"/>
              <a:buChar char="•"/>
              <a:defRPr sz="1100" b="1" i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Всероссийская студенческая Олимпиада «Финансы поколения Z» профессиональным стандартам;</a:t>
            </a:r>
          </a:p>
          <a:p>
            <a:pPr marL="285750" indent="-285750">
              <a:buSzPct val="100000"/>
              <a:buFont typeface="Arial"/>
              <a:buChar char="•"/>
              <a:defRPr sz="1100" b="1" i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«Я — профессионал»;</a:t>
            </a:r>
          </a:p>
          <a:p>
            <a:pPr marL="285750" indent="-285750">
              <a:buSzPct val="100000"/>
              <a:buFont typeface="Arial"/>
              <a:buChar char="•"/>
              <a:defRPr sz="1100" b="1" i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Всероссийская Олимпиада по финансовой грамотности, финансовому рынку и защите прав потребителей.</a:t>
            </a:r>
          </a:p>
        </p:txBody>
      </p:sp>
      <p:pic>
        <p:nvPicPr>
          <p:cNvPr id="1191" name="Рисунок 15" descr="Рисунок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5130" y="5951463"/>
            <a:ext cx="3511642" cy="809775"/>
          </a:xfrm>
          <a:prstGeom prst="rect">
            <a:avLst/>
          </a:prstGeom>
          <a:ln w="12700">
            <a:miter lim="400000"/>
          </a:ln>
        </p:spPr>
      </p:pic>
      <p:pic>
        <p:nvPicPr>
          <p:cNvPr id="1192" name="Рисунок 21" descr="Рисунок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1915" y="3786339"/>
            <a:ext cx="1538069" cy="630609"/>
          </a:xfrm>
          <a:prstGeom prst="rect">
            <a:avLst/>
          </a:prstGeom>
          <a:ln w="12700">
            <a:miter lim="400000"/>
          </a:ln>
        </p:spPr>
      </p:pic>
      <p:sp>
        <p:nvSpPr>
          <p:cNvPr id="1193" name="TextBox 4"/>
          <p:cNvSpPr txBox="1"/>
          <p:nvPr/>
        </p:nvSpPr>
        <p:spPr>
          <a:xfrm>
            <a:off x="4267713" y="4652593"/>
            <a:ext cx="2243471" cy="6952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14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Журнал СПКФР «Профессионал. Финансы»</a:t>
            </a:r>
          </a:p>
        </p:txBody>
      </p:sp>
      <p:pic>
        <p:nvPicPr>
          <p:cNvPr id="1194" name="Рисунок 12" descr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595649">
            <a:off x="6406601" y="4395027"/>
            <a:ext cx="819151" cy="12001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0" name="Group 11"/>
          <p:cNvGrpSpPr/>
          <p:nvPr/>
        </p:nvGrpSpPr>
        <p:grpSpPr>
          <a:xfrm>
            <a:off x="9" y="228599"/>
            <a:ext cx="2851524" cy="6638627"/>
            <a:chOff x="0" y="0"/>
            <a:chExt cx="2851523" cy="6638624"/>
          </a:xfrm>
        </p:grpSpPr>
        <p:sp>
          <p:nvSpPr>
            <p:cNvPr id="1118" name="Freeform 11"/>
            <p:cNvSpPr/>
            <p:nvPr/>
          </p:nvSpPr>
          <p:spPr>
            <a:xfrm>
              <a:off x="-1" y="2346442"/>
              <a:ext cx="100643" cy="6262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9636" y="18582"/>
                    <a:pt x="18655" y="15724"/>
                    <a:pt x="16691" y="12706"/>
                  </a:cubicBezTo>
                  <a:cubicBezTo>
                    <a:pt x="10800" y="8576"/>
                    <a:pt x="5891" y="4288"/>
                    <a:pt x="0" y="0"/>
                  </a:cubicBezTo>
                  <a:cubicBezTo>
                    <a:pt x="0" y="5559"/>
                    <a:pt x="0" y="5559"/>
                    <a:pt x="0" y="5559"/>
                  </a:cubicBezTo>
                  <a:cubicBezTo>
                    <a:pt x="5891" y="10165"/>
                    <a:pt x="12764" y="14929"/>
                    <a:pt x="19636" y="19694"/>
                  </a:cubicBezTo>
                  <a:cubicBezTo>
                    <a:pt x="19636" y="20329"/>
                    <a:pt x="20618" y="20965"/>
                    <a:pt x="21600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19" name="Freeform 12"/>
            <p:cNvSpPr/>
            <p:nvPr/>
          </p:nvSpPr>
          <p:spPr>
            <a:xfrm>
              <a:off x="128598" y="2927928"/>
              <a:ext cx="646720" cy="23222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69" y="15000"/>
                  </a:moveTo>
                  <a:cubicBezTo>
                    <a:pt x="15891" y="17229"/>
                    <a:pt x="18514" y="19414"/>
                    <a:pt x="21446" y="21600"/>
                  </a:cubicBezTo>
                  <a:cubicBezTo>
                    <a:pt x="21446" y="21214"/>
                    <a:pt x="21446" y="20871"/>
                    <a:pt x="21600" y="20486"/>
                  </a:cubicBezTo>
                  <a:cubicBezTo>
                    <a:pt x="19131" y="18643"/>
                    <a:pt x="16817" y="16757"/>
                    <a:pt x="14657" y="14871"/>
                  </a:cubicBezTo>
                  <a:cubicBezTo>
                    <a:pt x="8949" y="9986"/>
                    <a:pt x="4166" y="5014"/>
                    <a:pt x="0" y="0"/>
                  </a:cubicBezTo>
                  <a:cubicBezTo>
                    <a:pt x="309" y="857"/>
                    <a:pt x="617" y="1757"/>
                    <a:pt x="926" y="2614"/>
                  </a:cubicBezTo>
                  <a:cubicBezTo>
                    <a:pt x="4629" y="6771"/>
                    <a:pt x="8640" y="10929"/>
                    <a:pt x="13269" y="150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20" name="Freeform 13"/>
            <p:cNvSpPr/>
            <p:nvPr/>
          </p:nvSpPr>
          <p:spPr>
            <a:xfrm>
              <a:off x="807000" y="5218457"/>
              <a:ext cx="609444" cy="1420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9" y="1543"/>
                  </a:moveTo>
                  <a:cubicBezTo>
                    <a:pt x="818" y="1052"/>
                    <a:pt x="327" y="561"/>
                    <a:pt x="0" y="0"/>
                  </a:cubicBezTo>
                  <a:cubicBezTo>
                    <a:pt x="0" y="701"/>
                    <a:pt x="0" y="1332"/>
                    <a:pt x="0" y="2034"/>
                  </a:cubicBezTo>
                  <a:cubicBezTo>
                    <a:pt x="3436" y="5961"/>
                    <a:pt x="7200" y="9818"/>
                    <a:pt x="11127" y="13605"/>
                  </a:cubicBezTo>
                  <a:cubicBezTo>
                    <a:pt x="13909" y="16270"/>
                    <a:pt x="17018" y="18935"/>
                    <a:pt x="20127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491" y="18865"/>
                    <a:pt x="15382" y="16130"/>
                    <a:pt x="12600" y="13325"/>
                  </a:cubicBezTo>
                  <a:cubicBezTo>
                    <a:pt x="8509" y="9468"/>
                    <a:pt x="4745" y="5540"/>
                    <a:pt x="1309" y="1543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21" name="Freeform 14"/>
            <p:cNvSpPr/>
            <p:nvPr/>
          </p:nvSpPr>
          <p:spPr>
            <a:xfrm>
              <a:off x="959826" y="6275196"/>
              <a:ext cx="171466" cy="363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346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4011" y="14491"/>
                    <a:pt x="7005" y="7382"/>
                    <a:pt x="0" y="0"/>
                  </a:cubicBezTo>
                  <a:cubicBezTo>
                    <a:pt x="4670" y="7382"/>
                    <a:pt x="9924" y="14491"/>
                    <a:pt x="16346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22" name="Freeform 15"/>
            <p:cNvSpPr/>
            <p:nvPr/>
          </p:nvSpPr>
          <p:spPr>
            <a:xfrm>
              <a:off x="100641" y="2972657"/>
              <a:ext cx="821912" cy="33286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58" y="19745"/>
                  </a:moveTo>
                  <a:cubicBezTo>
                    <a:pt x="17596" y="18489"/>
                    <a:pt x="15775" y="17232"/>
                    <a:pt x="14076" y="15976"/>
                  </a:cubicBezTo>
                  <a:cubicBezTo>
                    <a:pt x="10193" y="13074"/>
                    <a:pt x="7160" y="10082"/>
                    <a:pt x="4854" y="7060"/>
                  </a:cubicBezTo>
                  <a:cubicBezTo>
                    <a:pt x="3519" y="5235"/>
                    <a:pt x="2427" y="3381"/>
                    <a:pt x="1456" y="1526"/>
                  </a:cubicBezTo>
                  <a:cubicBezTo>
                    <a:pt x="971" y="1017"/>
                    <a:pt x="485" y="509"/>
                    <a:pt x="0" y="0"/>
                  </a:cubicBezTo>
                  <a:cubicBezTo>
                    <a:pt x="971" y="2363"/>
                    <a:pt x="2306" y="4757"/>
                    <a:pt x="4004" y="7090"/>
                  </a:cubicBezTo>
                  <a:cubicBezTo>
                    <a:pt x="6189" y="10142"/>
                    <a:pt x="9222" y="13134"/>
                    <a:pt x="12984" y="16065"/>
                  </a:cubicBezTo>
                  <a:cubicBezTo>
                    <a:pt x="14926" y="17531"/>
                    <a:pt x="17110" y="18967"/>
                    <a:pt x="19416" y="20373"/>
                  </a:cubicBezTo>
                  <a:cubicBezTo>
                    <a:pt x="20144" y="20792"/>
                    <a:pt x="20872" y="21181"/>
                    <a:pt x="21600" y="21600"/>
                  </a:cubicBezTo>
                  <a:cubicBezTo>
                    <a:pt x="21357" y="21450"/>
                    <a:pt x="21236" y="21331"/>
                    <a:pt x="21115" y="21181"/>
                  </a:cubicBezTo>
                  <a:cubicBezTo>
                    <a:pt x="20508" y="20702"/>
                    <a:pt x="20022" y="20224"/>
                    <a:pt x="19658" y="19745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23" name="Freeform 16"/>
            <p:cNvSpPr/>
            <p:nvPr/>
          </p:nvSpPr>
          <p:spPr>
            <a:xfrm>
              <a:off x="26126" y="0"/>
              <a:ext cx="102473" cy="2927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5" h="21600" extrusionOk="0">
                  <a:moveTo>
                    <a:pt x="9565" y="19627"/>
                  </a:moveTo>
                  <a:cubicBezTo>
                    <a:pt x="10505" y="19763"/>
                    <a:pt x="10505" y="19899"/>
                    <a:pt x="10505" y="20035"/>
                  </a:cubicBezTo>
                  <a:cubicBezTo>
                    <a:pt x="13322" y="20511"/>
                    <a:pt x="17078" y="20988"/>
                    <a:pt x="19896" y="21498"/>
                  </a:cubicBezTo>
                  <a:cubicBezTo>
                    <a:pt x="19896" y="21532"/>
                    <a:pt x="19896" y="21566"/>
                    <a:pt x="20835" y="21600"/>
                  </a:cubicBezTo>
                  <a:cubicBezTo>
                    <a:pt x="18957" y="20920"/>
                    <a:pt x="17078" y="20273"/>
                    <a:pt x="15200" y="19593"/>
                  </a:cubicBezTo>
                  <a:cubicBezTo>
                    <a:pt x="7687" y="16123"/>
                    <a:pt x="3931" y="12654"/>
                    <a:pt x="3931" y="9150"/>
                  </a:cubicBezTo>
                  <a:cubicBezTo>
                    <a:pt x="4870" y="6089"/>
                    <a:pt x="7687" y="3061"/>
                    <a:pt x="13322" y="0"/>
                  </a:cubicBezTo>
                  <a:cubicBezTo>
                    <a:pt x="10505" y="0"/>
                    <a:pt x="10505" y="0"/>
                    <a:pt x="10505" y="0"/>
                  </a:cubicBezTo>
                  <a:cubicBezTo>
                    <a:pt x="3931" y="3027"/>
                    <a:pt x="1113" y="6089"/>
                    <a:pt x="174" y="9150"/>
                  </a:cubicBezTo>
                  <a:cubicBezTo>
                    <a:pt x="-765" y="12654"/>
                    <a:pt x="2052" y="16123"/>
                    <a:pt x="9565" y="19627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24" name="Freeform 17"/>
            <p:cNvSpPr/>
            <p:nvPr/>
          </p:nvSpPr>
          <p:spPr>
            <a:xfrm>
              <a:off x="78277" y="2715462"/>
              <a:ext cx="78278" cy="493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541" y="3836"/>
                    <a:pt x="3812" y="7469"/>
                    <a:pt x="6353" y="11305"/>
                  </a:cubicBezTo>
                  <a:cubicBezTo>
                    <a:pt x="11435" y="14736"/>
                    <a:pt x="16518" y="18168"/>
                    <a:pt x="21600" y="21600"/>
                  </a:cubicBezTo>
                  <a:cubicBezTo>
                    <a:pt x="19059" y="17563"/>
                    <a:pt x="16518" y="13323"/>
                    <a:pt x="13976" y="9286"/>
                  </a:cubicBezTo>
                  <a:cubicBezTo>
                    <a:pt x="12706" y="9084"/>
                    <a:pt x="12706" y="8882"/>
                    <a:pt x="12706" y="8680"/>
                  </a:cubicBezTo>
                  <a:cubicBezTo>
                    <a:pt x="8894" y="5652"/>
                    <a:pt x="3812" y="2826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25" name="Freeform 18"/>
            <p:cNvSpPr/>
            <p:nvPr/>
          </p:nvSpPr>
          <p:spPr>
            <a:xfrm>
              <a:off x="769725" y="5250141"/>
              <a:ext cx="190102" cy="10250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3016"/>
                    <a:pt x="1054" y="6032"/>
                    <a:pt x="2634" y="9049"/>
                  </a:cubicBezTo>
                  <a:cubicBezTo>
                    <a:pt x="4215" y="11384"/>
                    <a:pt x="6322" y="13816"/>
                    <a:pt x="8956" y="16151"/>
                  </a:cubicBezTo>
                  <a:cubicBezTo>
                    <a:pt x="10010" y="16735"/>
                    <a:pt x="11590" y="17319"/>
                    <a:pt x="12644" y="17903"/>
                  </a:cubicBezTo>
                  <a:cubicBezTo>
                    <a:pt x="15805" y="19168"/>
                    <a:pt x="18439" y="20335"/>
                    <a:pt x="21600" y="21600"/>
                  </a:cubicBezTo>
                  <a:cubicBezTo>
                    <a:pt x="21073" y="21308"/>
                    <a:pt x="20546" y="20919"/>
                    <a:pt x="20020" y="20627"/>
                  </a:cubicBezTo>
                  <a:cubicBezTo>
                    <a:pt x="13698" y="16735"/>
                    <a:pt x="9483" y="12843"/>
                    <a:pt x="6849" y="8951"/>
                  </a:cubicBezTo>
                  <a:cubicBezTo>
                    <a:pt x="5795" y="6616"/>
                    <a:pt x="4741" y="4378"/>
                    <a:pt x="4215" y="2141"/>
                  </a:cubicBezTo>
                  <a:cubicBezTo>
                    <a:pt x="4215" y="2043"/>
                    <a:pt x="3688" y="1946"/>
                    <a:pt x="3688" y="1751"/>
                  </a:cubicBezTo>
                  <a:cubicBezTo>
                    <a:pt x="2634" y="1168"/>
                    <a:pt x="1054" y="584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26" name="Freeform 19"/>
            <p:cNvSpPr/>
            <p:nvPr/>
          </p:nvSpPr>
          <p:spPr>
            <a:xfrm>
              <a:off x="775316" y="1170425"/>
              <a:ext cx="2076208" cy="40480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6" y="21010"/>
                  </a:moveTo>
                  <a:cubicBezTo>
                    <a:pt x="480" y="18992"/>
                    <a:pt x="1248" y="17000"/>
                    <a:pt x="2400" y="15081"/>
                  </a:cubicBezTo>
                  <a:cubicBezTo>
                    <a:pt x="3600" y="13162"/>
                    <a:pt x="5232" y="11317"/>
                    <a:pt x="7152" y="9545"/>
                  </a:cubicBezTo>
                  <a:cubicBezTo>
                    <a:pt x="9072" y="7774"/>
                    <a:pt x="11280" y="6101"/>
                    <a:pt x="13680" y="4502"/>
                  </a:cubicBezTo>
                  <a:cubicBezTo>
                    <a:pt x="14880" y="3715"/>
                    <a:pt x="16176" y="2928"/>
                    <a:pt x="17472" y="2190"/>
                  </a:cubicBezTo>
                  <a:cubicBezTo>
                    <a:pt x="18144" y="1821"/>
                    <a:pt x="18816" y="1427"/>
                    <a:pt x="19488" y="1082"/>
                  </a:cubicBezTo>
                  <a:cubicBezTo>
                    <a:pt x="20208" y="713"/>
                    <a:pt x="20880" y="369"/>
                    <a:pt x="21600" y="25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0832" y="344"/>
                    <a:pt x="20160" y="689"/>
                    <a:pt x="19440" y="1058"/>
                  </a:cubicBezTo>
                  <a:cubicBezTo>
                    <a:pt x="18768" y="1402"/>
                    <a:pt x="18096" y="1771"/>
                    <a:pt x="17424" y="2165"/>
                  </a:cubicBezTo>
                  <a:cubicBezTo>
                    <a:pt x="16080" y="2903"/>
                    <a:pt x="14784" y="3666"/>
                    <a:pt x="13584" y="4453"/>
                  </a:cubicBezTo>
                  <a:cubicBezTo>
                    <a:pt x="11136" y="6052"/>
                    <a:pt x="8880" y="7725"/>
                    <a:pt x="6960" y="9496"/>
                  </a:cubicBezTo>
                  <a:cubicBezTo>
                    <a:pt x="4992" y="11243"/>
                    <a:pt x="3360" y="13113"/>
                    <a:pt x="2160" y="15031"/>
                  </a:cubicBezTo>
                  <a:cubicBezTo>
                    <a:pt x="912" y="16975"/>
                    <a:pt x="144" y="18968"/>
                    <a:pt x="0" y="21010"/>
                  </a:cubicBezTo>
                  <a:cubicBezTo>
                    <a:pt x="0" y="21059"/>
                    <a:pt x="0" y="21083"/>
                    <a:pt x="0" y="21133"/>
                  </a:cubicBezTo>
                  <a:cubicBezTo>
                    <a:pt x="96" y="21280"/>
                    <a:pt x="192" y="21452"/>
                    <a:pt x="336" y="21600"/>
                  </a:cubicBezTo>
                  <a:cubicBezTo>
                    <a:pt x="336" y="21403"/>
                    <a:pt x="336" y="21206"/>
                    <a:pt x="336" y="2101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27" name="Freeform 20"/>
            <p:cNvSpPr/>
            <p:nvPr/>
          </p:nvSpPr>
          <p:spPr>
            <a:xfrm>
              <a:off x="922552" y="6301288"/>
              <a:ext cx="162147" cy="337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101"/>
                    <a:pt x="9874" y="14499"/>
                    <a:pt x="1604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4194" y="14499"/>
                    <a:pt x="6789" y="7101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28" name="Freeform 21"/>
            <p:cNvSpPr/>
            <p:nvPr/>
          </p:nvSpPr>
          <p:spPr>
            <a:xfrm>
              <a:off x="769725" y="5130862"/>
              <a:ext cx="37276" cy="221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19800"/>
                  </a:moveTo>
                  <a:cubicBezTo>
                    <a:pt x="18900" y="20700"/>
                    <a:pt x="21600" y="21150"/>
                    <a:pt x="21600" y="21600"/>
                  </a:cubicBezTo>
                  <a:cubicBezTo>
                    <a:pt x="21600" y="17100"/>
                    <a:pt x="21600" y="13050"/>
                    <a:pt x="21600" y="8550"/>
                  </a:cubicBezTo>
                  <a:cubicBezTo>
                    <a:pt x="13500" y="5850"/>
                    <a:pt x="8100" y="2700"/>
                    <a:pt x="2700" y="0"/>
                  </a:cubicBezTo>
                  <a:cubicBezTo>
                    <a:pt x="0" y="4050"/>
                    <a:pt x="0" y="7650"/>
                    <a:pt x="0" y="11700"/>
                  </a:cubicBezTo>
                  <a:cubicBezTo>
                    <a:pt x="5400" y="14400"/>
                    <a:pt x="13500" y="17100"/>
                    <a:pt x="18900" y="198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29" name="Freeform 22"/>
            <p:cNvSpPr/>
            <p:nvPr/>
          </p:nvSpPr>
          <p:spPr>
            <a:xfrm>
              <a:off x="849865" y="6016136"/>
              <a:ext cx="238560" cy="622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08" y="2880"/>
                  </a:moveTo>
                  <a:cubicBezTo>
                    <a:pt x="2077" y="1920"/>
                    <a:pt x="831" y="960"/>
                    <a:pt x="0" y="0"/>
                  </a:cubicBezTo>
                  <a:cubicBezTo>
                    <a:pt x="1246" y="2560"/>
                    <a:pt x="2908" y="5120"/>
                    <a:pt x="4985" y="7680"/>
                  </a:cubicBezTo>
                  <a:cubicBezTo>
                    <a:pt x="5400" y="8480"/>
                    <a:pt x="5815" y="9120"/>
                    <a:pt x="6646" y="9920"/>
                  </a:cubicBezTo>
                  <a:cubicBezTo>
                    <a:pt x="11215" y="13760"/>
                    <a:pt x="16200" y="17760"/>
                    <a:pt x="2118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031" y="17440"/>
                    <a:pt x="13292" y="13280"/>
                    <a:pt x="9969" y="8960"/>
                  </a:cubicBezTo>
                  <a:cubicBezTo>
                    <a:pt x="7477" y="6880"/>
                    <a:pt x="5400" y="4960"/>
                    <a:pt x="2908" y="288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grpSp>
        <p:nvGrpSpPr>
          <p:cNvPr id="1143" name="Group 25"/>
          <p:cNvGrpSpPr/>
          <p:nvPr/>
        </p:nvGrpSpPr>
        <p:grpSpPr>
          <a:xfrm>
            <a:off x="27223" y="-786"/>
            <a:ext cx="2356676" cy="6854040"/>
            <a:chOff x="0" y="0"/>
            <a:chExt cx="2356674" cy="6854039"/>
          </a:xfrm>
        </p:grpSpPr>
        <p:sp>
          <p:nvSpPr>
            <p:cNvPr id="1131" name="Freeform 27"/>
            <p:cNvSpPr/>
            <p:nvPr/>
          </p:nvSpPr>
          <p:spPr>
            <a:xfrm>
              <a:off x="-1" y="0"/>
              <a:ext cx="494328" cy="4401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8" y="4930"/>
                  </a:moveTo>
                  <a:cubicBezTo>
                    <a:pt x="2307" y="6762"/>
                    <a:pt x="3565" y="8617"/>
                    <a:pt x="5452" y="10448"/>
                  </a:cubicBezTo>
                  <a:cubicBezTo>
                    <a:pt x="7130" y="12279"/>
                    <a:pt x="9227" y="14110"/>
                    <a:pt x="11953" y="15942"/>
                  </a:cubicBezTo>
                  <a:cubicBezTo>
                    <a:pt x="14470" y="17773"/>
                    <a:pt x="17616" y="19581"/>
                    <a:pt x="21181" y="21389"/>
                  </a:cubicBezTo>
                  <a:cubicBezTo>
                    <a:pt x="21390" y="21459"/>
                    <a:pt x="21600" y="21530"/>
                    <a:pt x="21600" y="21600"/>
                  </a:cubicBezTo>
                  <a:cubicBezTo>
                    <a:pt x="21390" y="21248"/>
                    <a:pt x="20971" y="20872"/>
                    <a:pt x="20761" y="20520"/>
                  </a:cubicBezTo>
                  <a:cubicBezTo>
                    <a:pt x="20761" y="20450"/>
                    <a:pt x="20761" y="20379"/>
                    <a:pt x="20761" y="20332"/>
                  </a:cubicBezTo>
                  <a:cubicBezTo>
                    <a:pt x="17825" y="18853"/>
                    <a:pt x="15309" y="17397"/>
                    <a:pt x="13212" y="15918"/>
                  </a:cubicBezTo>
                  <a:cubicBezTo>
                    <a:pt x="10485" y="14087"/>
                    <a:pt x="8179" y="12279"/>
                    <a:pt x="6291" y="10424"/>
                  </a:cubicBezTo>
                  <a:cubicBezTo>
                    <a:pt x="4404" y="8593"/>
                    <a:pt x="2936" y="6762"/>
                    <a:pt x="1887" y="4907"/>
                  </a:cubicBezTo>
                  <a:cubicBezTo>
                    <a:pt x="1468" y="3991"/>
                    <a:pt x="1049" y="3076"/>
                    <a:pt x="629" y="2160"/>
                  </a:cubicBezTo>
                  <a:cubicBezTo>
                    <a:pt x="419" y="1432"/>
                    <a:pt x="210" y="728"/>
                    <a:pt x="2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8"/>
                    <a:pt x="210" y="1432"/>
                    <a:pt x="210" y="2160"/>
                  </a:cubicBezTo>
                  <a:cubicBezTo>
                    <a:pt x="629" y="3076"/>
                    <a:pt x="839" y="3991"/>
                    <a:pt x="1468" y="49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32" name="Freeform 28"/>
            <p:cNvSpPr/>
            <p:nvPr/>
          </p:nvSpPr>
          <p:spPr>
            <a:xfrm>
              <a:off x="523067" y="4317258"/>
              <a:ext cx="423437" cy="15806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09" y="14989"/>
                  </a:moveTo>
                  <a:cubicBezTo>
                    <a:pt x="15709" y="17215"/>
                    <a:pt x="18409" y="19440"/>
                    <a:pt x="21600" y="21600"/>
                  </a:cubicBezTo>
                  <a:cubicBezTo>
                    <a:pt x="21600" y="21142"/>
                    <a:pt x="21600" y="20618"/>
                    <a:pt x="21600" y="20160"/>
                  </a:cubicBezTo>
                  <a:cubicBezTo>
                    <a:pt x="21600" y="20095"/>
                    <a:pt x="21600" y="19964"/>
                    <a:pt x="21600" y="19898"/>
                  </a:cubicBezTo>
                  <a:cubicBezTo>
                    <a:pt x="19391" y="18196"/>
                    <a:pt x="17182" y="16495"/>
                    <a:pt x="15218" y="14793"/>
                  </a:cubicBezTo>
                  <a:cubicBezTo>
                    <a:pt x="9327" y="9949"/>
                    <a:pt x="4173" y="4975"/>
                    <a:pt x="0" y="0"/>
                  </a:cubicBezTo>
                  <a:cubicBezTo>
                    <a:pt x="491" y="1375"/>
                    <a:pt x="982" y="2749"/>
                    <a:pt x="1718" y="4124"/>
                  </a:cubicBezTo>
                  <a:cubicBezTo>
                    <a:pt x="5155" y="7789"/>
                    <a:pt x="8836" y="11389"/>
                    <a:pt x="13009" y="1498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33" name="Freeform 29"/>
            <p:cNvSpPr/>
            <p:nvPr/>
          </p:nvSpPr>
          <p:spPr>
            <a:xfrm>
              <a:off x="979074" y="5863468"/>
              <a:ext cx="431101" cy="9905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0" y="1565"/>
                  </a:moveTo>
                  <a:cubicBezTo>
                    <a:pt x="960" y="1043"/>
                    <a:pt x="480" y="522"/>
                    <a:pt x="0" y="0"/>
                  </a:cubicBezTo>
                  <a:cubicBezTo>
                    <a:pt x="0" y="939"/>
                    <a:pt x="0" y="1983"/>
                    <a:pt x="240" y="3026"/>
                  </a:cubicBezTo>
                  <a:cubicBezTo>
                    <a:pt x="3360" y="6470"/>
                    <a:pt x="6480" y="9913"/>
                    <a:pt x="10080" y="13252"/>
                  </a:cubicBezTo>
                  <a:cubicBezTo>
                    <a:pt x="12960" y="16070"/>
                    <a:pt x="16080" y="18887"/>
                    <a:pt x="1920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240" y="18783"/>
                    <a:pt x="15120" y="15861"/>
                    <a:pt x="12000" y="12835"/>
                  </a:cubicBezTo>
                  <a:cubicBezTo>
                    <a:pt x="8160" y="9183"/>
                    <a:pt x="4800" y="5322"/>
                    <a:pt x="1440" y="1565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34" name="Freeform 30"/>
            <p:cNvSpPr/>
            <p:nvPr/>
          </p:nvSpPr>
          <p:spPr>
            <a:xfrm>
              <a:off x="494326" y="4365159"/>
              <a:ext cx="551808" cy="22359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70" y="18917"/>
                  </a:moveTo>
                  <a:cubicBezTo>
                    <a:pt x="17468" y="17946"/>
                    <a:pt x="15965" y="16928"/>
                    <a:pt x="14650" y="15911"/>
                  </a:cubicBezTo>
                  <a:cubicBezTo>
                    <a:pt x="10706" y="12997"/>
                    <a:pt x="7701" y="9991"/>
                    <a:pt x="5447" y="6984"/>
                  </a:cubicBezTo>
                  <a:cubicBezTo>
                    <a:pt x="4132" y="5504"/>
                    <a:pt x="3193" y="3978"/>
                    <a:pt x="2442" y="2451"/>
                  </a:cubicBezTo>
                  <a:cubicBezTo>
                    <a:pt x="1690" y="1619"/>
                    <a:pt x="751" y="833"/>
                    <a:pt x="0" y="0"/>
                  </a:cubicBezTo>
                  <a:cubicBezTo>
                    <a:pt x="939" y="2359"/>
                    <a:pt x="2254" y="4718"/>
                    <a:pt x="3944" y="7030"/>
                  </a:cubicBezTo>
                  <a:cubicBezTo>
                    <a:pt x="6198" y="10083"/>
                    <a:pt x="9203" y="13090"/>
                    <a:pt x="12960" y="16050"/>
                  </a:cubicBezTo>
                  <a:cubicBezTo>
                    <a:pt x="14838" y="17484"/>
                    <a:pt x="16904" y="18964"/>
                    <a:pt x="19346" y="20397"/>
                  </a:cubicBezTo>
                  <a:cubicBezTo>
                    <a:pt x="20097" y="20767"/>
                    <a:pt x="20849" y="21184"/>
                    <a:pt x="21600" y="21600"/>
                  </a:cubicBezTo>
                  <a:cubicBezTo>
                    <a:pt x="21412" y="21461"/>
                    <a:pt x="21224" y="21322"/>
                    <a:pt x="21037" y="21184"/>
                  </a:cubicBezTo>
                  <a:cubicBezTo>
                    <a:pt x="20285" y="20444"/>
                    <a:pt x="19534" y="19657"/>
                    <a:pt x="18970" y="18917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35" name="Freeform 31"/>
            <p:cNvSpPr/>
            <p:nvPr/>
          </p:nvSpPr>
          <p:spPr>
            <a:xfrm>
              <a:off x="444311" y="1289984"/>
              <a:ext cx="170725" cy="3027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0" h="21600" extrusionOk="0">
                  <a:moveTo>
                    <a:pt x="9750" y="21600"/>
                  </a:moveTo>
                  <a:cubicBezTo>
                    <a:pt x="8550" y="21191"/>
                    <a:pt x="7950" y="20781"/>
                    <a:pt x="7350" y="20372"/>
                  </a:cubicBezTo>
                  <a:cubicBezTo>
                    <a:pt x="4350" y="18085"/>
                    <a:pt x="2550" y="15833"/>
                    <a:pt x="2550" y="13581"/>
                  </a:cubicBezTo>
                  <a:cubicBezTo>
                    <a:pt x="2550" y="11295"/>
                    <a:pt x="4350" y="9043"/>
                    <a:pt x="7350" y="6756"/>
                  </a:cubicBezTo>
                  <a:cubicBezTo>
                    <a:pt x="8550" y="5630"/>
                    <a:pt x="10350" y="4504"/>
                    <a:pt x="12750" y="3378"/>
                  </a:cubicBezTo>
                  <a:cubicBezTo>
                    <a:pt x="15150" y="2252"/>
                    <a:pt x="17550" y="1126"/>
                    <a:pt x="21150" y="0"/>
                  </a:cubicBezTo>
                  <a:cubicBezTo>
                    <a:pt x="20550" y="0"/>
                    <a:pt x="20550" y="0"/>
                    <a:pt x="20550" y="0"/>
                  </a:cubicBezTo>
                  <a:cubicBezTo>
                    <a:pt x="16950" y="1126"/>
                    <a:pt x="13950" y="2252"/>
                    <a:pt x="11550" y="3378"/>
                  </a:cubicBezTo>
                  <a:cubicBezTo>
                    <a:pt x="9150" y="4504"/>
                    <a:pt x="7350" y="5630"/>
                    <a:pt x="5550" y="6756"/>
                  </a:cubicBezTo>
                  <a:cubicBezTo>
                    <a:pt x="1950" y="9009"/>
                    <a:pt x="150" y="11295"/>
                    <a:pt x="150" y="13581"/>
                  </a:cubicBezTo>
                  <a:cubicBezTo>
                    <a:pt x="-450" y="15731"/>
                    <a:pt x="750" y="17915"/>
                    <a:pt x="3750" y="20099"/>
                  </a:cubicBezTo>
                  <a:cubicBezTo>
                    <a:pt x="5550" y="20576"/>
                    <a:pt x="7350" y="21088"/>
                    <a:pt x="9150" y="21566"/>
                  </a:cubicBezTo>
                  <a:cubicBezTo>
                    <a:pt x="9150" y="21566"/>
                    <a:pt x="9750" y="21600"/>
                    <a:pt x="9750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36" name="Freeform 32"/>
            <p:cNvSpPr/>
            <p:nvPr/>
          </p:nvSpPr>
          <p:spPr>
            <a:xfrm>
              <a:off x="1084453" y="6572387"/>
              <a:ext cx="134121" cy="2816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71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86" y="14644"/>
                    <a:pt x="6943" y="7322"/>
                    <a:pt x="0" y="0"/>
                  </a:cubicBezTo>
                  <a:cubicBezTo>
                    <a:pt x="4629" y="7322"/>
                    <a:pt x="10029" y="14644"/>
                    <a:pt x="16971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37" name="Freeform 33"/>
            <p:cNvSpPr/>
            <p:nvPr/>
          </p:nvSpPr>
          <p:spPr>
            <a:xfrm>
              <a:off x="475166" y="4108415"/>
              <a:ext cx="82390" cy="5115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82" y="10901"/>
                  </a:moveTo>
                  <a:cubicBezTo>
                    <a:pt x="10165" y="14535"/>
                    <a:pt x="16518" y="17966"/>
                    <a:pt x="21600" y="21600"/>
                  </a:cubicBezTo>
                  <a:cubicBezTo>
                    <a:pt x="17788" y="17361"/>
                    <a:pt x="15247" y="13121"/>
                    <a:pt x="12706" y="8882"/>
                  </a:cubicBezTo>
                  <a:cubicBezTo>
                    <a:pt x="12706" y="8882"/>
                    <a:pt x="11435" y="8680"/>
                    <a:pt x="11435" y="8680"/>
                  </a:cubicBezTo>
                  <a:cubicBezTo>
                    <a:pt x="7624" y="5854"/>
                    <a:pt x="3812" y="2826"/>
                    <a:pt x="0" y="0"/>
                  </a:cubicBezTo>
                  <a:cubicBezTo>
                    <a:pt x="0" y="404"/>
                    <a:pt x="0" y="1009"/>
                    <a:pt x="0" y="1615"/>
                  </a:cubicBezTo>
                  <a:cubicBezTo>
                    <a:pt x="1271" y="4643"/>
                    <a:pt x="3812" y="7873"/>
                    <a:pt x="5082" y="10901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38" name="Freeform 34"/>
            <p:cNvSpPr/>
            <p:nvPr/>
          </p:nvSpPr>
          <p:spPr>
            <a:xfrm>
              <a:off x="946501" y="3146585"/>
              <a:ext cx="1410174" cy="27168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8" y="21030"/>
                  </a:moveTo>
                  <a:cubicBezTo>
                    <a:pt x="661" y="19052"/>
                    <a:pt x="1396" y="17037"/>
                    <a:pt x="2571" y="15097"/>
                  </a:cubicBezTo>
                  <a:cubicBezTo>
                    <a:pt x="3747" y="13196"/>
                    <a:pt x="5363" y="11332"/>
                    <a:pt x="7273" y="9583"/>
                  </a:cubicBezTo>
                  <a:cubicBezTo>
                    <a:pt x="9110" y="7796"/>
                    <a:pt x="11314" y="6123"/>
                    <a:pt x="13739" y="4525"/>
                  </a:cubicBezTo>
                  <a:cubicBezTo>
                    <a:pt x="14914" y="3727"/>
                    <a:pt x="16163" y="2928"/>
                    <a:pt x="17486" y="2206"/>
                  </a:cubicBezTo>
                  <a:cubicBezTo>
                    <a:pt x="18147" y="1825"/>
                    <a:pt x="18808" y="1445"/>
                    <a:pt x="19469" y="1065"/>
                  </a:cubicBezTo>
                  <a:cubicBezTo>
                    <a:pt x="20131" y="723"/>
                    <a:pt x="20865" y="342"/>
                    <a:pt x="21600" y="0"/>
                  </a:cubicBezTo>
                  <a:cubicBezTo>
                    <a:pt x="21527" y="0"/>
                    <a:pt x="21527" y="0"/>
                    <a:pt x="21527" y="0"/>
                  </a:cubicBezTo>
                  <a:cubicBezTo>
                    <a:pt x="20792" y="342"/>
                    <a:pt x="20057" y="685"/>
                    <a:pt x="19396" y="1027"/>
                  </a:cubicBezTo>
                  <a:cubicBezTo>
                    <a:pt x="18735" y="1407"/>
                    <a:pt x="18073" y="1787"/>
                    <a:pt x="17412" y="2130"/>
                  </a:cubicBezTo>
                  <a:cubicBezTo>
                    <a:pt x="16016" y="2890"/>
                    <a:pt x="14767" y="3651"/>
                    <a:pt x="13592" y="4449"/>
                  </a:cubicBezTo>
                  <a:cubicBezTo>
                    <a:pt x="11094" y="6046"/>
                    <a:pt x="8890" y="7720"/>
                    <a:pt x="6980" y="9469"/>
                  </a:cubicBezTo>
                  <a:cubicBezTo>
                    <a:pt x="4996" y="11256"/>
                    <a:pt x="3380" y="13120"/>
                    <a:pt x="2204" y="15059"/>
                  </a:cubicBezTo>
                  <a:cubicBezTo>
                    <a:pt x="955" y="16923"/>
                    <a:pt x="220" y="18900"/>
                    <a:pt x="0" y="20877"/>
                  </a:cubicBezTo>
                  <a:cubicBezTo>
                    <a:pt x="220" y="21106"/>
                    <a:pt x="367" y="21334"/>
                    <a:pt x="514" y="21600"/>
                  </a:cubicBezTo>
                  <a:cubicBezTo>
                    <a:pt x="514" y="21410"/>
                    <a:pt x="514" y="21220"/>
                    <a:pt x="588" y="210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39" name="Freeform 35"/>
            <p:cNvSpPr/>
            <p:nvPr/>
          </p:nvSpPr>
          <p:spPr>
            <a:xfrm>
              <a:off x="1046133" y="6601127"/>
              <a:ext cx="120710" cy="2529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336"/>
                    <a:pt x="10368" y="14672"/>
                    <a:pt x="1641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24" y="14672"/>
                    <a:pt x="6912" y="7336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40" name="Freeform 36"/>
            <p:cNvSpPr/>
            <p:nvPr/>
          </p:nvSpPr>
          <p:spPr>
            <a:xfrm>
              <a:off x="946501" y="5897956"/>
              <a:ext cx="137953" cy="674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4596"/>
                    <a:pt x="1490" y="9191"/>
                    <a:pt x="5214" y="13634"/>
                  </a:cubicBezTo>
                  <a:cubicBezTo>
                    <a:pt x="8193" y="15013"/>
                    <a:pt x="10428" y="16545"/>
                    <a:pt x="13407" y="17923"/>
                  </a:cubicBezTo>
                  <a:cubicBezTo>
                    <a:pt x="16386" y="19149"/>
                    <a:pt x="18621" y="20374"/>
                    <a:pt x="21600" y="21600"/>
                  </a:cubicBezTo>
                  <a:cubicBezTo>
                    <a:pt x="20855" y="21294"/>
                    <a:pt x="20855" y="20987"/>
                    <a:pt x="20110" y="20681"/>
                  </a:cubicBezTo>
                  <a:cubicBezTo>
                    <a:pt x="11917" y="15013"/>
                    <a:pt x="7448" y="9191"/>
                    <a:pt x="5959" y="3370"/>
                  </a:cubicBezTo>
                  <a:cubicBezTo>
                    <a:pt x="5214" y="2757"/>
                    <a:pt x="3724" y="2298"/>
                    <a:pt x="2979" y="1685"/>
                  </a:cubicBezTo>
                  <a:cubicBezTo>
                    <a:pt x="1490" y="1072"/>
                    <a:pt x="745" y="460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41" name="Freeform 37"/>
            <p:cNvSpPr/>
            <p:nvPr/>
          </p:nvSpPr>
          <p:spPr>
            <a:xfrm>
              <a:off x="946502" y="5773416"/>
              <a:ext cx="38320" cy="228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700"/>
                  </a:moveTo>
                  <a:cubicBezTo>
                    <a:pt x="2700" y="13050"/>
                    <a:pt x="5400" y="14850"/>
                    <a:pt x="10800" y="16650"/>
                  </a:cubicBezTo>
                  <a:cubicBezTo>
                    <a:pt x="13500" y="18450"/>
                    <a:pt x="18900" y="19800"/>
                    <a:pt x="21600" y="21600"/>
                  </a:cubicBezTo>
                  <a:cubicBezTo>
                    <a:pt x="18900" y="17100"/>
                    <a:pt x="18900" y="12600"/>
                    <a:pt x="18900" y="8550"/>
                  </a:cubicBezTo>
                  <a:cubicBezTo>
                    <a:pt x="13500" y="5400"/>
                    <a:pt x="8100" y="2700"/>
                    <a:pt x="0" y="0"/>
                  </a:cubicBezTo>
                  <a:cubicBezTo>
                    <a:pt x="0" y="450"/>
                    <a:pt x="0" y="1350"/>
                    <a:pt x="0" y="1800"/>
                  </a:cubicBezTo>
                  <a:cubicBezTo>
                    <a:pt x="0" y="4950"/>
                    <a:pt x="0" y="8550"/>
                    <a:pt x="0" y="117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42" name="Freeform 38"/>
            <p:cNvSpPr/>
            <p:nvPr/>
          </p:nvSpPr>
          <p:spPr>
            <a:xfrm>
              <a:off x="979074" y="6323308"/>
              <a:ext cx="210761" cy="530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5449"/>
                  </a:moveTo>
                  <a:cubicBezTo>
                    <a:pt x="3436" y="3697"/>
                    <a:pt x="1964" y="1751"/>
                    <a:pt x="0" y="0"/>
                  </a:cubicBezTo>
                  <a:cubicBezTo>
                    <a:pt x="1473" y="3114"/>
                    <a:pt x="3436" y="6422"/>
                    <a:pt x="5400" y="9535"/>
                  </a:cubicBezTo>
                  <a:cubicBezTo>
                    <a:pt x="5891" y="10119"/>
                    <a:pt x="6382" y="10703"/>
                    <a:pt x="6873" y="11286"/>
                  </a:cubicBezTo>
                  <a:cubicBezTo>
                    <a:pt x="10800" y="14789"/>
                    <a:pt x="14727" y="18292"/>
                    <a:pt x="1914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182" y="17903"/>
                    <a:pt x="13745" y="14011"/>
                    <a:pt x="10800" y="10119"/>
                  </a:cubicBezTo>
                  <a:cubicBezTo>
                    <a:pt x="8836" y="8562"/>
                    <a:pt x="7364" y="7005"/>
                    <a:pt x="5400" y="544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1144" name="Rectangle 39"/>
          <p:cNvSpPr/>
          <p:nvPr/>
        </p:nvSpPr>
        <p:spPr>
          <a:xfrm>
            <a:off x="-1" y="0"/>
            <a:ext cx="182882" cy="6858000"/>
          </a:xfrm>
          <a:prstGeom prst="rect">
            <a:avLst/>
          </a:prstGeom>
          <a:solidFill>
            <a:srgbClr val="766F54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146" name="Rectangle 43"/>
          <p:cNvSpPr/>
          <p:nvPr/>
        </p:nvSpPr>
        <p:spPr>
          <a:xfrm>
            <a:off x="0" y="-787"/>
            <a:ext cx="12192000" cy="6854040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/>
          </a:p>
        </p:txBody>
      </p:sp>
      <p:grpSp>
        <p:nvGrpSpPr>
          <p:cNvPr id="1159" name="Group 45"/>
          <p:cNvGrpSpPr/>
          <p:nvPr/>
        </p:nvGrpSpPr>
        <p:grpSpPr>
          <a:xfrm>
            <a:off x="9" y="228599"/>
            <a:ext cx="2851524" cy="6638627"/>
            <a:chOff x="0" y="0"/>
            <a:chExt cx="2851523" cy="6638624"/>
          </a:xfrm>
        </p:grpSpPr>
        <p:sp>
          <p:nvSpPr>
            <p:cNvPr id="1147" name="Freeform 11"/>
            <p:cNvSpPr/>
            <p:nvPr/>
          </p:nvSpPr>
          <p:spPr>
            <a:xfrm>
              <a:off x="-1" y="2346442"/>
              <a:ext cx="100643" cy="6262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9636" y="18582"/>
                    <a:pt x="18655" y="15724"/>
                    <a:pt x="16691" y="12706"/>
                  </a:cubicBezTo>
                  <a:cubicBezTo>
                    <a:pt x="10800" y="8576"/>
                    <a:pt x="5891" y="4288"/>
                    <a:pt x="0" y="0"/>
                  </a:cubicBezTo>
                  <a:cubicBezTo>
                    <a:pt x="0" y="5559"/>
                    <a:pt x="0" y="5559"/>
                    <a:pt x="0" y="5559"/>
                  </a:cubicBezTo>
                  <a:cubicBezTo>
                    <a:pt x="5891" y="10165"/>
                    <a:pt x="12764" y="14929"/>
                    <a:pt x="19636" y="19694"/>
                  </a:cubicBezTo>
                  <a:cubicBezTo>
                    <a:pt x="19636" y="20329"/>
                    <a:pt x="20618" y="20965"/>
                    <a:pt x="21600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48" name="Freeform 12"/>
            <p:cNvSpPr/>
            <p:nvPr/>
          </p:nvSpPr>
          <p:spPr>
            <a:xfrm>
              <a:off x="128598" y="2927928"/>
              <a:ext cx="646720" cy="23222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69" y="15000"/>
                  </a:moveTo>
                  <a:cubicBezTo>
                    <a:pt x="15891" y="17229"/>
                    <a:pt x="18514" y="19414"/>
                    <a:pt x="21446" y="21600"/>
                  </a:cubicBezTo>
                  <a:cubicBezTo>
                    <a:pt x="21446" y="21214"/>
                    <a:pt x="21446" y="20871"/>
                    <a:pt x="21600" y="20486"/>
                  </a:cubicBezTo>
                  <a:cubicBezTo>
                    <a:pt x="19131" y="18643"/>
                    <a:pt x="16817" y="16757"/>
                    <a:pt x="14657" y="14871"/>
                  </a:cubicBezTo>
                  <a:cubicBezTo>
                    <a:pt x="8949" y="9986"/>
                    <a:pt x="4166" y="5014"/>
                    <a:pt x="0" y="0"/>
                  </a:cubicBezTo>
                  <a:cubicBezTo>
                    <a:pt x="309" y="857"/>
                    <a:pt x="617" y="1757"/>
                    <a:pt x="926" y="2614"/>
                  </a:cubicBezTo>
                  <a:cubicBezTo>
                    <a:pt x="4629" y="6771"/>
                    <a:pt x="8640" y="10929"/>
                    <a:pt x="13269" y="150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49" name="Freeform 13"/>
            <p:cNvSpPr/>
            <p:nvPr/>
          </p:nvSpPr>
          <p:spPr>
            <a:xfrm>
              <a:off x="807000" y="5218457"/>
              <a:ext cx="609444" cy="1420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9" y="1543"/>
                  </a:moveTo>
                  <a:cubicBezTo>
                    <a:pt x="818" y="1052"/>
                    <a:pt x="327" y="561"/>
                    <a:pt x="0" y="0"/>
                  </a:cubicBezTo>
                  <a:cubicBezTo>
                    <a:pt x="0" y="701"/>
                    <a:pt x="0" y="1332"/>
                    <a:pt x="0" y="2034"/>
                  </a:cubicBezTo>
                  <a:cubicBezTo>
                    <a:pt x="3436" y="5961"/>
                    <a:pt x="7200" y="9818"/>
                    <a:pt x="11127" y="13605"/>
                  </a:cubicBezTo>
                  <a:cubicBezTo>
                    <a:pt x="13909" y="16270"/>
                    <a:pt x="17018" y="18935"/>
                    <a:pt x="20127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491" y="18865"/>
                    <a:pt x="15382" y="16130"/>
                    <a:pt x="12600" y="13325"/>
                  </a:cubicBezTo>
                  <a:cubicBezTo>
                    <a:pt x="8509" y="9468"/>
                    <a:pt x="4745" y="5540"/>
                    <a:pt x="1309" y="1543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50" name="Freeform 14"/>
            <p:cNvSpPr/>
            <p:nvPr/>
          </p:nvSpPr>
          <p:spPr>
            <a:xfrm>
              <a:off x="959826" y="6275196"/>
              <a:ext cx="171466" cy="363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346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4011" y="14491"/>
                    <a:pt x="7005" y="7382"/>
                    <a:pt x="0" y="0"/>
                  </a:cubicBezTo>
                  <a:cubicBezTo>
                    <a:pt x="4670" y="7382"/>
                    <a:pt x="9924" y="14491"/>
                    <a:pt x="16346" y="216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51" name="Freeform 15"/>
            <p:cNvSpPr/>
            <p:nvPr/>
          </p:nvSpPr>
          <p:spPr>
            <a:xfrm>
              <a:off x="100641" y="2972657"/>
              <a:ext cx="821912" cy="33286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58" y="19745"/>
                  </a:moveTo>
                  <a:cubicBezTo>
                    <a:pt x="17596" y="18489"/>
                    <a:pt x="15775" y="17232"/>
                    <a:pt x="14076" y="15976"/>
                  </a:cubicBezTo>
                  <a:cubicBezTo>
                    <a:pt x="10193" y="13074"/>
                    <a:pt x="7160" y="10082"/>
                    <a:pt x="4854" y="7060"/>
                  </a:cubicBezTo>
                  <a:cubicBezTo>
                    <a:pt x="3519" y="5235"/>
                    <a:pt x="2427" y="3381"/>
                    <a:pt x="1456" y="1526"/>
                  </a:cubicBezTo>
                  <a:cubicBezTo>
                    <a:pt x="971" y="1017"/>
                    <a:pt x="485" y="509"/>
                    <a:pt x="0" y="0"/>
                  </a:cubicBezTo>
                  <a:cubicBezTo>
                    <a:pt x="971" y="2363"/>
                    <a:pt x="2306" y="4757"/>
                    <a:pt x="4004" y="7090"/>
                  </a:cubicBezTo>
                  <a:cubicBezTo>
                    <a:pt x="6189" y="10142"/>
                    <a:pt x="9222" y="13134"/>
                    <a:pt x="12984" y="16065"/>
                  </a:cubicBezTo>
                  <a:cubicBezTo>
                    <a:pt x="14926" y="17531"/>
                    <a:pt x="17110" y="18967"/>
                    <a:pt x="19416" y="20373"/>
                  </a:cubicBezTo>
                  <a:cubicBezTo>
                    <a:pt x="20144" y="20792"/>
                    <a:pt x="20872" y="21181"/>
                    <a:pt x="21600" y="21600"/>
                  </a:cubicBezTo>
                  <a:cubicBezTo>
                    <a:pt x="21357" y="21450"/>
                    <a:pt x="21236" y="21331"/>
                    <a:pt x="21115" y="21181"/>
                  </a:cubicBezTo>
                  <a:cubicBezTo>
                    <a:pt x="20508" y="20702"/>
                    <a:pt x="20022" y="20224"/>
                    <a:pt x="19658" y="19745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52" name="Freeform 16"/>
            <p:cNvSpPr/>
            <p:nvPr/>
          </p:nvSpPr>
          <p:spPr>
            <a:xfrm>
              <a:off x="26126" y="0"/>
              <a:ext cx="102473" cy="2927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5" h="21600" extrusionOk="0">
                  <a:moveTo>
                    <a:pt x="9565" y="19627"/>
                  </a:moveTo>
                  <a:cubicBezTo>
                    <a:pt x="10505" y="19763"/>
                    <a:pt x="10505" y="19899"/>
                    <a:pt x="10505" y="20035"/>
                  </a:cubicBezTo>
                  <a:cubicBezTo>
                    <a:pt x="13322" y="20511"/>
                    <a:pt x="17078" y="20988"/>
                    <a:pt x="19896" y="21498"/>
                  </a:cubicBezTo>
                  <a:cubicBezTo>
                    <a:pt x="19896" y="21532"/>
                    <a:pt x="19896" y="21566"/>
                    <a:pt x="20835" y="21600"/>
                  </a:cubicBezTo>
                  <a:cubicBezTo>
                    <a:pt x="18957" y="20920"/>
                    <a:pt x="17078" y="20273"/>
                    <a:pt x="15200" y="19593"/>
                  </a:cubicBezTo>
                  <a:cubicBezTo>
                    <a:pt x="7687" y="16123"/>
                    <a:pt x="3931" y="12654"/>
                    <a:pt x="3931" y="9150"/>
                  </a:cubicBezTo>
                  <a:cubicBezTo>
                    <a:pt x="4870" y="6089"/>
                    <a:pt x="7687" y="3061"/>
                    <a:pt x="13322" y="0"/>
                  </a:cubicBezTo>
                  <a:cubicBezTo>
                    <a:pt x="10505" y="0"/>
                    <a:pt x="10505" y="0"/>
                    <a:pt x="10505" y="0"/>
                  </a:cubicBezTo>
                  <a:cubicBezTo>
                    <a:pt x="3931" y="3027"/>
                    <a:pt x="1113" y="6089"/>
                    <a:pt x="174" y="9150"/>
                  </a:cubicBezTo>
                  <a:cubicBezTo>
                    <a:pt x="-765" y="12654"/>
                    <a:pt x="2052" y="16123"/>
                    <a:pt x="9565" y="19627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53" name="Freeform 17"/>
            <p:cNvSpPr/>
            <p:nvPr/>
          </p:nvSpPr>
          <p:spPr>
            <a:xfrm>
              <a:off x="78277" y="2715462"/>
              <a:ext cx="78278" cy="493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541" y="3836"/>
                    <a:pt x="3812" y="7469"/>
                    <a:pt x="6353" y="11305"/>
                  </a:cubicBezTo>
                  <a:cubicBezTo>
                    <a:pt x="11435" y="14736"/>
                    <a:pt x="16518" y="18168"/>
                    <a:pt x="21600" y="21600"/>
                  </a:cubicBezTo>
                  <a:cubicBezTo>
                    <a:pt x="19059" y="17563"/>
                    <a:pt x="16518" y="13323"/>
                    <a:pt x="13976" y="9286"/>
                  </a:cubicBezTo>
                  <a:cubicBezTo>
                    <a:pt x="12706" y="9084"/>
                    <a:pt x="12706" y="8882"/>
                    <a:pt x="12706" y="8680"/>
                  </a:cubicBezTo>
                  <a:cubicBezTo>
                    <a:pt x="8894" y="5652"/>
                    <a:pt x="3812" y="2826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54" name="Freeform 18"/>
            <p:cNvSpPr/>
            <p:nvPr/>
          </p:nvSpPr>
          <p:spPr>
            <a:xfrm>
              <a:off x="769725" y="5250141"/>
              <a:ext cx="190102" cy="10250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3016"/>
                    <a:pt x="1054" y="6032"/>
                    <a:pt x="2634" y="9049"/>
                  </a:cubicBezTo>
                  <a:cubicBezTo>
                    <a:pt x="4215" y="11384"/>
                    <a:pt x="6322" y="13816"/>
                    <a:pt x="8956" y="16151"/>
                  </a:cubicBezTo>
                  <a:cubicBezTo>
                    <a:pt x="10010" y="16735"/>
                    <a:pt x="11590" y="17319"/>
                    <a:pt x="12644" y="17903"/>
                  </a:cubicBezTo>
                  <a:cubicBezTo>
                    <a:pt x="15805" y="19168"/>
                    <a:pt x="18439" y="20335"/>
                    <a:pt x="21600" y="21600"/>
                  </a:cubicBezTo>
                  <a:cubicBezTo>
                    <a:pt x="21073" y="21308"/>
                    <a:pt x="20546" y="20919"/>
                    <a:pt x="20020" y="20627"/>
                  </a:cubicBezTo>
                  <a:cubicBezTo>
                    <a:pt x="13698" y="16735"/>
                    <a:pt x="9483" y="12843"/>
                    <a:pt x="6849" y="8951"/>
                  </a:cubicBezTo>
                  <a:cubicBezTo>
                    <a:pt x="5795" y="6616"/>
                    <a:pt x="4741" y="4378"/>
                    <a:pt x="4215" y="2141"/>
                  </a:cubicBezTo>
                  <a:cubicBezTo>
                    <a:pt x="4215" y="2043"/>
                    <a:pt x="3688" y="1946"/>
                    <a:pt x="3688" y="1751"/>
                  </a:cubicBezTo>
                  <a:cubicBezTo>
                    <a:pt x="2634" y="1168"/>
                    <a:pt x="1054" y="584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55" name="Freeform 19"/>
            <p:cNvSpPr/>
            <p:nvPr/>
          </p:nvSpPr>
          <p:spPr>
            <a:xfrm>
              <a:off x="775316" y="1170425"/>
              <a:ext cx="2076208" cy="40480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6" y="21010"/>
                  </a:moveTo>
                  <a:cubicBezTo>
                    <a:pt x="480" y="18992"/>
                    <a:pt x="1248" y="17000"/>
                    <a:pt x="2400" y="15081"/>
                  </a:cubicBezTo>
                  <a:cubicBezTo>
                    <a:pt x="3600" y="13162"/>
                    <a:pt x="5232" y="11317"/>
                    <a:pt x="7152" y="9545"/>
                  </a:cubicBezTo>
                  <a:cubicBezTo>
                    <a:pt x="9072" y="7774"/>
                    <a:pt x="11280" y="6101"/>
                    <a:pt x="13680" y="4502"/>
                  </a:cubicBezTo>
                  <a:cubicBezTo>
                    <a:pt x="14880" y="3715"/>
                    <a:pt x="16176" y="2928"/>
                    <a:pt x="17472" y="2190"/>
                  </a:cubicBezTo>
                  <a:cubicBezTo>
                    <a:pt x="18144" y="1821"/>
                    <a:pt x="18816" y="1427"/>
                    <a:pt x="19488" y="1082"/>
                  </a:cubicBezTo>
                  <a:cubicBezTo>
                    <a:pt x="20208" y="713"/>
                    <a:pt x="20880" y="369"/>
                    <a:pt x="21600" y="25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0832" y="344"/>
                    <a:pt x="20160" y="689"/>
                    <a:pt x="19440" y="1058"/>
                  </a:cubicBezTo>
                  <a:cubicBezTo>
                    <a:pt x="18768" y="1402"/>
                    <a:pt x="18096" y="1771"/>
                    <a:pt x="17424" y="2165"/>
                  </a:cubicBezTo>
                  <a:cubicBezTo>
                    <a:pt x="16080" y="2903"/>
                    <a:pt x="14784" y="3666"/>
                    <a:pt x="13584" y="4453"/>
                  </a:cubicBezTo>
                  <a:cubicBezTo>
                    <a:pt x="11136" y="6052"/>
                    <a:pt x="8880" y="7725"/>
                    <a:pt x="6960" y="9496"/>
                  </a:cubicBezTo>
                  <a:cubicBezTo>
                    <a:pt x="4992" y="11243"/>
                    <a:pt x="3360" y="13113"/>
                    <a:pt x="2160" y="15031"/>
                  </a:cubicBezTo>
                  <a:cubicBezTo>
                    <a:pt x="912" y="16975"/>
                    <a:pt x="144" y="18968"/>
                    <a:pt x="0" y="21010"/>
                  </a:cubicBezTo>
                  <a:cubicBezTo>
                    <a:pt x="0" y="21059"/>
                    <a:pt x="0" y="21083"/>
                    <a:pt x="0" y="21133"/>
                  </a:cubicBezTo>
                  <a:cubicBezTo>
                    <a:pt x="96" y="21280"/>
                    <a:pt x="192" y="21452"/>
                    <a:pt x="336" y="21600"/>
                  </a:cubicBezTo>
                  <a:cubicBezTo>
                    <a:pt x="336" y="21403"/>
                    <a:pt x="336" y="21206"/>
                    <a:pt x="336" y="2101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56" name="Freeform 20"/>
            <p:cNvSpPr/>
            <p:nvPr/>
          </p:nvSpPr>
          <p:spPr>
            <a:xfrm>
              <a:off x="922552" y="6301288"/>
              <a:ext cx="162147" cy="337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101"/>
                    <a:pt x="9874" y="14499"/>
                    <a:pt x="1604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4194" y="14499"/>
                    <a:pt x="6789" y="7101"/>
                    <a:pt x="0" y="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57" name="Freeform 21"/>
            <p:cNvSpPr/>
            <p:nvPr/>
          </p:nvSpPr>
          <p:spPr>
            <a:xfrm>
              <a:off x="769725" y="5130862"/>
              <a:ext cx="37276" cy="221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19800"/>
                  </a:moveTo>
                  <a:cubicBezTo>
                    <a:pt x="18900" y="20700"/>
                    <a:pt x="21600" y="21150"/>
                    <a:pt x="21600" y="21600"/>
                  </a:cubicBezTo>
                  <a:cubicBezTo>
                    <a:pt x="21600" y="17100"/>
                    <a:pt x="21600" y="13050"/>
                    <a:pt x="21600" y="8550"/>
                  </a:cubicBezTo>
                  <a:cubicBezTo>
                    <a:pt x="13500" y="5850"/>
                    <a:pt x="8100" y="2700"/>
                    <a:pt x="2700" y="0"/>
                  </a:cubicBezTo>
                  <a:cubicBezTo>
                    <a:pt x="0" y="4050"/>
                    <a:pt x="0" y="7650"/>
                    <a:pt x="0" y="11700"/>
                  </a:cubicBezTo>
                  <a:cubicBezTo>
                    <a:pt x="5400" y="14400"/>
                    <a:pt x="13500" y="17100"/>
                    <a:pt x="18900" y="1980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58" name="Freeform 22"/>
            <p:cNvSpPr/>
            <p:nvPr/>
          </p:nvSpPr>
          <p:spPr>
            <a:xfrm>
              <a:off x="849865" y="6016136"/>
              <a:ext cx="238560" cy="622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08" y="2880"/>
                  </a:moveTo>
                  <a:cubicBezTo>
                    <a:pt x="2077" y="1920"/>
                    <a:pt x="831" y="960"/>
                    <a:pt x="0" y="0"/>
                  </a:cubicBezTo>
                  <a:cubicBezTo>
                    <a:pt x="1246" y="2560"/>
                    <a:pt x="2908" y="5120"/>
                    <a:pt x="4985" y="7680"/>
                  </a:cubicBezTo>
                  <a:cubicBezTo>
                    <a:pt x="5400" y="8480"/>
                    <a:pt x="5815" y="9120"/>
                    <a:pt x="6646" y="9920"/>
                  </a:cubicBezTo>
                  <a:cubicBezTo>
                    <a:pt x="11215" y="13760"/>
                    <a:pt x="16200" y="17760"/>
                    <a:pt x="2118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031" y="17440"/>
                    <a:pt x="13292" y="13280"/>
                    <a:pt x="9969" y="8960"/>
                  </a:cubicBezTo>
                  <a:cubicBezTo>
                    <a:pt x="7477" y="6880"/>
                    <a:pt x="5400" y="4960"/>
                    <a:pt x="2908" y="2880"/>
                  </a:cubicBezTo>
                  <a:close/>
                </a:path>
              </a:pathLst>
            </a:custGeom>
            <a:solidFill>
              <a:srgbClr val="766F54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1160" name="Заголовок 1"/>
          <p:cNvSpPr txBox="1">
            <a:spLocks noGrp="1"/>
          </p:cNvSpPr>
          <p:nvPr>
            <p:ph type="title"/>
          </p:nvPr>
        </p:nvSpPr>
        <p:spPr>
          <a:xfrm>
            <a:off x="2589212" y="3767328"/>
            <a:ext cx="8915401" cy="1924636"/>
          </a:xfrm>
          <a:prstGeom prst="rect">
            <a:avLst/>
          </a:prstGeom>
        </p:spPr>
        <p:txBody>
          <a:bodyPr anchor="b"/>
          <a:lstStyle/>
          <a:p>
            <a:pPr algn="ctr">
              <a:defRPr sz="5400">
                <a:solidFill>
                  <a:srgbClr val="106193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defRPr>
            </a:pPr>
            <a:r>
              <a:t>Спасибо за внимание!</a:t>
            </a:r>
            <a:br/>
            <a:r>
              <a:t>asprof.ru</a:t>
            </a:r>
          </a:p>
        </p:txBody>
      </p:sp>
      <p:grpSp>
        <p:nvGrpSpPr>
          <p:cNvPr id="1173" name="Group 59"/>
          <p:cNvGrpSpPr/>
          <p:nvPr/>
        </p:nvGrpSpPr>
        <p:grpSpPr>
          <a:xfrm>
            <a:off x="27223" y="-786"/>
            <a:ext cx="2356676" cy="6854040"/>
            <a:chOff x="0" y="0"/>
            <a:chExt cx="2356674" cy="6854039"/>
          </a:xfrm>
        </p:grpSpPr>
        <p:sp>
          <p:nvSpPr>
            <p:cNvPr id="1161" name="Freeform 27"/>
            <p:cNvSpPr/>
            <p:nvPr/>
          </p:nvSpPr>
          <p:spPr>
            <a:xfrm>
              <a:off x="-1" y="0"/>
              <a:ext cx="494328" cy="4401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8" y="4930"/>
                  </a:moveTo>
                  <a:cubicBezTo>
                    <a:pt x="2307" y="6762"/>
                    <a:pt x="3565" y="8617"/>
                    <a:pt x="5452" y="10448"/>
                  </a:cubicBezTo>
                  <a:cubicBezTo>
                    <a:pt x="7130" y="12279"/>
                    <a:pt x="9227" y="14110"/>
                    <a:pt x="11953" y="15942"/>
                  </a:cubicBezTo>
                  <a:cubicBezTo>
                    <a:pt x="14470" y="17773"/>
                    <a:pt x="17616" y="19581"/>
                    <a:pt x="21181" y="21389"/>
                  </a:cubicBezTo>
                  <a:cubicBezTo>
                    <a:pt x="21390" y="21459"/>
                    <a:pt x="21600" y="21530"/>
                    <a:pt x="21600" y="21600"/>
                  </a:cubicBezTo>
                  <a:cubicBezTo>
                    <a:pt x="21390" y="21248"/>
                    <a:pt x="20971" y="20872"/>
                    <a:pt x="20761" y="20520"/>
                  </a:cubicBezTo>
                  <a:cubicBezTo>
                    <a:pt x="20761" y="20450"/>
                    <a:pt x="20761" y="20379"/>
                    <a:pt x="20761" y="20332"/>
                  </a:cubicBezTo>
                  <a:cubicBezTo>
                    <a:pt x="17825" y="18853"/>
                    <a:pt x="15309" y="17397"/>
                    <a:pt x="13212" y="15918"/>
                  </a:cubicBezTo>
                  <a:cubicBezTo>
                    <a:pt x="10485" y="14087"/>
                    <a:pt x="8179" y="12279"/>
                    <a:pt x="6291" y="10424"/>
                  </a:cubicBezTo>
                  <a:cubicBezTo>
                    <a:pt x="4404" y="8593"/>
                    <a:pt x="2936" y="6762"/>
                    <a:pt x="1887" y="4907"/>
                  </a:cubicBezTo>
                  <a:cubicBezTo>
                    <a:pt x="1468" y="3991"/>
                    <a:pt x="1049" y="3076"/>
                    <a:pt x="629" y="2160"/>
                  </a:cubicBezTo>
                  <a:cubicBezTo>
                    <a:pt x="419" y="1432"/>
                    <a:pt x="210" y="728"/>
                    <a:pt x="2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8"/>
                    <a:pt x="210" y="1432"/>
                    <a:pt x="210" y="2160"/>
                  </a:cubicBezTo>
                  <a:cubicBezTo>
                    <a:pt x="629" y="3076"/>
                    <a:pt x="839" y="3991"/>
                    <a:pt x="1468" y="49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62" name="Freeform 28"/>
            <p:cNvSpPr/>
            <p:nvPr/>
          </p:nvSpPr>
          <p:spPr>
            <a:xfrm>
              <a:off x="523067" y="4317258"/>
              <a:ext cx="423437" cy="15806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09" y="14989"/>
                  </a:moveTo>
                  <a:cubicBezTo>
                    <a:pt x="15709" y="17215"/>
                    <a:pt x="18409" y="19440"/>
                    <a:pt x="21600" y="21600"/>
                  </a:cubicBezTo>
                  <a:cubicBezTo>
                    <a:pt x="21600" y="21142"/>
                    <a:pt x="21600" y="20618"/>
                    <a:pt x="21600" y="20160"/>
                  </a:cubicBezTo>
                  <a:cubicBezTo>
                    <a:pt x="21600" y="20095"/>
                    <a:pt x="21600" y="19964"/>
                    <a:pt x="21600" y="19898"/>
                  </a:cubicBezTo>
                  <a:cubicBezTo>
                    <a:pt x="19391" y="18196"/>
                    <a:pt x="17182" y="16495"/>
                    <a:pt x="15218" y="14793"/>
                  </a:cubicBezTo>
                  <a:cubicBezTo>
                    <a:pt x="9327" y="9949"/>
                    <a:pt x="4173" y="4975"/>
                    <a:pt x="0" y="0"/>
                  </a:cubicBezTo>
                  <a:cubicBezTo>
                    <a:pt x="491" y="1375"/>
                    <a:pt x="982" y="2749"/>
                    <a:pt x="1718" y="4124"/>
                  </a:cubicBezTo>
                  <a:cubicBezTo>
                    <a:pt x="5155" y="7789"/>
                    <a:pt x="8836" y="11389"/>
                    <a:pt x="13009" y="1498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63" name="Freeform 29"/>
            <p:cNvSpPr/>
            <p:nvPr/>
          </p:nvSpPr>
          <p:spPr>
            <a:xfrm>
              <a:off x="979074" y="5863468"/>
              <a:ext cx="431101" cy="9905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0" y="1565"/>
                  </a:moveTo>
                  <a:cubicBezTo>
                    <a:pt x="960" y="1043"/>
                    <a:pt x="480" y="522"/>
                    <a:pt x="0" y="0"/>
                  </a:cubicBezTo>
                  <a:cubicBezTo>
                    <a:pt x="0" y="939"/>
                    <a:pt x="0" y="1983"/>
                    <a:pt x="240" y="3026"/>
                  </a:cubicBezTo>
                  <a:cubicBezTo>
                    <a:pt x="3360" y="6470"/>
                    <a:pt x="6480" y="9913"/>
                    <a:pt x="10080" y="13252"/>
                  </a:cubicBezTo>
                  <a:cubicBezTo>
                    <a:pt x="12960" y="16070"/>
                    <a:pt x="16080" y="18887"/>
                    <a:pt x="1920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240" y="18783"/>
                    <a:pt x="15120" y="15861"/>
                    <a:pt x="12000" y="12835"/>
                  </a:cubicBezTo>
                  <a:cubicBezTo>
                    <a:pt x="8160" y="9183"/>
                    <a:pt x="4800" y="5322"/>
                    <a:pt x="1440" y="1565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64" name="Freeform 30"/>
            <p:cNvSpPr/>
            <p:nvPr/>
          </p:nvSpPr>
          <p:spPr>
            <a:xfrm>
              <a:off x="494326" y="4365159"/>
              <a:ext cx="551808" cy="22359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70" y="18917"/>
                  </a:moveTo>
                  <a:cubicBezTo>
                    <a:pt x="17468" y="17946"/>
                    <a:pt x="15965" y="16928"/>
                    <a:pt x="14650" y="15911"/>
                  </a:cubicBezTo>
                  <a:cubicBezTo>
                    <a:pt x="10706" y="12997"/>
                    <a:pt x="7701" y="9991"/>
                    <a:pt x="5447" y="6984"/>
                  </a:cubicBezTo>
                  <a:cubicBezTo>
                    <a:pt x="4132" y="5504"/>
                    <a:pt x="3193" y="3978"/>
                    <a:pt x="2442" y="2451"/>
                  </a:cubicBezTo>
                  <a:cubicBezTo>
                    <a:pt x="1690" y="1619"/>
                    <a:pt x="751" y="833"/>
                    <a:pt x="0" y="0"/>
                  </a:cubicBezTo>
                  <a:cubicBezTo>
                    <a:pt x="939" y="2359"/>
                    <a:pt x="2254" y="4718"/>
                    <a:pt x="3944" y="7030"/>
                  </a:cubicBezTo>
                  <a:cubicBezTo>
                    <a:pt x="6198" y="10083"/>
                    <a:pt x="9203" y="13090"/>
                    <a:pt x="12960" y="16050"/>
                  </a:cubicBezTo>
                  <a:cubicBezTo>
                    <a:pt x="14838" y="17484"/>
                    <a:pt x="16904" y="18964"/>
                    <a:pt x="19346" y="20397"/>
                  </a:cubicBezTo>
                  <a:cubicBezTo>
                    <a:pt x="20097" y="20767"/>
                    <a:pt x="20849" y="21184"/>
                    <a:pt x="21600" y="21600"/>
                  </a:cubicBezTo>
                  <a:cubicBezTo>
                    <a:pt x="21412" y="21461"/>
                    <a:pt x="21224" y="21322"/>
                    <a:pt x="21037" y="21184"/>
                  </a:cubicBezTo>
                  <a:cubicBezTo>
                    <a:pt x="20285" y="20444"/>
                    <a:pt x="19534" y="19657"/>
                    <a:pt x="18970" y="18917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65" name="Freeform 31"/>
            <p:cNvSpPr/>
            <p:nvPr/>
          </p:nvSpPr>
          <p:spPr>
            <a:xfrm>
              <a:off x="444311" y="1289984"/>
              <a:ext cx="170725" cy="3027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0" h="21600" extrusionOk="0">
                  <a:moveTo>
                    <a:pt x="9750" y="21600"/>
                  </a:moveTo>
                  <a:cubicBezTo>
                    <a:pt x="8550" y="21191"/>
                    <a:pt x="7950" y="20781"/>
                    <a:pt x="7350" y="20372"/>
                  </a:cubicBezTo>
                  <a:cubicBezTo>
                    <a:pt x="4350" y="18085"/>
                    <a:pt x="2550" y="15833"/>
                    <a:pt x="2550" y="13581"/>
                  </a:cubicBezTo>
                  <a:cubicBezTo>
                    <a:pt x="2550" y="11295"/>
                    <a:pt x="4350" y="9043"/>
                    <a:pt x="7350" y="6756"/>
                  </a:cubicBezTo>
                  <a:cubicBezTo>
                    <a:pt x="8550" y="5630"/>
                    <a:pt x="10350" y="4504"/>
                    <a:pt x="12750" y="3378"/>
                  </a:cubicBezTo>
                  <a:cubicBezTo>
                    <a:pt x="15150" y="2252"/>
                    <a:pt x="17550" y="1126"/>
                    <a:pt x="21150" y="0"/>
                  </a:cubicBezTo>
                  <a:cubicBezTo>
                    <a:pt x="20550" y="0"/>
                    <a:pt x="20550" y="0"/>
                    <a:pt x="20550" y="0"/>
                  </a:cubicBezTo>
                  <a:cubicBezTo>
                    <a:pt x="16950" y="1126"/>
                    <a:pt x="13950" y="2252"/>
                    <a:pt x="11550" y="3378"/>
                  </a:cubicBezTo>
                  <a:cubicBezTo>
                    <a:pt x="9150" y="4504"/>
                    <a:pt x="7350" y="5630"/>
                    <a:pt x="5550" y="6756"/>
                  </a:cubicBezTo>
                  <a:cubicBezTo>
                    <a:pt x="1950" y="9009"/>
                    <a:pt x="150" y="11295"/>
                    <a:pt x="150" y="13581"/>
                  </a:cubicBezTo>
                  <a:cubicBezTo>
                    <a:pt x="-450" y="15731"/>
                    <a:pt x="750" y="17915"/>
                    <a:pt x="3750" y="20099"/>
                  </a:cubicBezTo>
                  <a:cubicBezTo>
                    <a:pt x="5550" y="20576"/>
                    <a:pt x="7350" y="21088"/>
                    <a:pt x="9150" y="21566"/>
                  </a:cubicBezTo>
                  <a:cubicBezTo>
                    <a:pt x="9150" y="21566"/>
                    <a:pt x="9750" y="21600"/>
                    <a:pt x="9750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66" name="Freeform 32"/>
            <p:cNvSpPr/>
            <p:nvPr/>
          </p:nvSpPr>
          <p:spPr>
            <a:xfrm>
              <a:off x="1084453" y="6572387"/>
              <a:ext cx="134121" cy="2816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71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86" y="14644"/>
                    <a:pt x="6943" y="7322"/>
                    <a:pt x="0" y="0"/>
                  </a:cubicBezTo>
                  <a:cubicBezTo>
                    <a:pt x="4629" y="7322"/>
                    <a:pt x="10029" y="14644"/>
                    <a:pt x="16971" y="216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67" name="Freeform 33"/>
            <p:cNvSpPr/>
            <p:nvPr/>
          </p:nvSpPr>
          <p:spPr>
            <a:xfrm>
              <a:off x="475166" y="4108415"/>
              <a:ext cx="82390" cy="5115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82" y="10901"/>
                  </a:moveTo>
                  <a:cubicBezTo>
                    <a:pt x="10165" y="14535"/>
                    <a:pt x="16518" y="17966"/>
                    <a:pt x="21600" y="21600"/>
                  </a:cubicBezTo>
                  <a:cubicBezTo>
                    <a:pt x="17788" y="17361"/>
                    <a:pt x="15247" y="13121"/>
                    <a:pt x="12706" y="8882"/>
                  </a:cubicBezTo>
                  <a:cubicBezTo>
                    <a:pt x="12706" y="8882"/>
                    <a:pt x="11435" y="8680"/>
                    <a:pt x="11435" y="8680"/>
                  </a:cubicBezTo>
                  <a:cubicBezTo>
                    <a:pt x="7624" y="5854"/>
                    <a:pt x="3812" y="2826"/>
                    <a:pt x="0" y="0"/>
                  </a:cubicBezTo>
                  <a:cubicBezTo>
                    <a:pt x="0" y="404"/>
                    <a:pt x="0" y="1009"/>
                    <a:pt x="0" y="1615"/>
                  </a:cubicBezTo>
                  <a:cubicBezTo>
                    <a:pt x="1271" y="4643"/>
                    <a:pt x="3812" y="7873"/>
                    <a:pt x="5082" y="10901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68" name="Freeform 34"/>
            <p:cNvSpPr/>
            <p:nvPr/>
          </p:nvSpPr>
          <p:spPr>
            <a:xfrm>
              <a:off x="946501" y="3146585"/>
              <a:ext cx="1410174" cy="27168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8" y="21030"/>
                  </a:moveTo>
                  <a:cubicBezTo>
                    <a:pt x="661" y="19052"/>
                    <a:pt x="1396" y="17037"/>
                    <a:pt x="2571" y="15097"/>
                  </a:cubicBezTo>
                  <a:cubicBezTo>
                    <a:pt x="3747" y="13196"/>
                    <a:pt x="5363" y="11332"/>
                    <a:pt x="7273" y="9583"/>
                  </a:cubicBezTo>
                  <a:cubicBezTo>
                    <a:pt x="9110" y="7796"/>
                    <a:pt x="11314" y="6123"/>
                    <a:pt x="13739" y="4525"/>
                  </a:cubicBezTo>
                  <a:cubicBezTo>
                    <a:pt x="14914" y="3727"/>
                    <a:pt x="16163" y="2928"/>
                    <a:pt x="17486" y="2206"/>
                  </a:cubicBezTo>
                  <a:cubicBezTo>
                    <a:pt x="18147" y="1825"/>
                    <a:pt x="18808" y="1445"/>
                    <a:pt x="19469" y="1065"/>
                  </a:cubicBezTo>
                  <a:cubicBezTo>
                    <a:pt x="20131" y="723"/>
                    <a:pt x="20865" y="342"/>
                    <a:pt x="21600" y="0"/>
                  </a:cubicBezTo>
                  <a:cubicBezTo>
                    <a:pt x="21527" y="0"/>
                    <a:pt x="21527" y="0"/>
                    <a:pt x="21527" y="0"/>
                  </a:cubicBezTo>
                  <a:cubicBezTo>
                    <a:pt x="20792" y="342"/>
                    <a:pt x="20057" y="685"/>
                    <a:pt x="19396" y="1027"/>
                  </a:cubicBezTo>
                  <a:cubicBezTo>
                    <a:pt x="18735" y="1407"/>
                    <a:pt x="18073" y="1787"/>
                    <a:pt x="17412" y="2130"/>
                  </a:cubicBezTo>
                  <a:cubicBezTo>
                    <a:pt x="16016" y="2890"/>
                    <a:pt x="14767" y="3651"/>
                    <a:pt x="13592" y="4449"/>
                  </a:cubicBezTo>
                  <a:cubicBezTo>
                    <a:pt x="11094" y="6046"/>
                    <a:pt x="8890" y="7720"/>
                    <a:pt x="6980" y="9469"/>
                  </a:cubicBezTo>
                  <a:cubicBezTo>
                    <a:pt x="4996" y="11256"/>
                    <a:pt x="3380" y="13120"/>
                    <a:pt x="2204" y="15059"/>
                  </a:cubicBezTo>
                  <a:cubicBezTo>
                    <a:pt x="955" y="16923"/>
                    <a:pt x="220" y="18900"/>
                    <a:pt x="0" y="20877"/>
                  </a:cubicBezTo>
                  <a:cubicBezTo>
                    <a:pt x="220" y="21106"/>
                    <a:pt x="367" y="21334"/>
                    <a:pt x="514" y="21600"/>
                  </a:cubicBezTo>
                  <a:cubicBezTo>
                    <a:pt x="514" y="21410"/>
                    <a:pt x="514" y="21220"/>
                    <a:pt x="588" y="2103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69" name="Freeform 35"/>
            <p:cNvSpPr/>
            <p:nvPr/>
          </p:nvSpPr>
          <p:spPr>
            <a:xfrm>
              <a:off x="1046133" y="6601127"/>
              <a:ext cx="120710" cy="2529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4320" y="7336"/>
                    <a:pt x="10368" y="14672"/>
                    <a:pt x="1641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3824" y="14672"/>
                    <a:pt x="6912" y="7336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70" name="Freeform 36"/>
            <p:cNvSpPr/>
            <p:nvPr/>
          </p:nvSpPr>
          <p:spPr>
            <a:xfrm>
              <a:off x="946501" y="5897956"/>
              <a:ext cx="137953" cy="674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4596"/>
                    <a:pt x="1490" y="9191"/>
                    <a:pt x="5214" y="13634"/>
                  </a:cubicBezTo>
                  <a:cubicBezTo>
                    <a:pt x="8193" y="15013"/>
                    <a:pt x="10428" y="16545"/>
                    <a:pt x="13407" y="17923"/>
                  </a:cubicBezTo>
                  <a:cubicBezTo>
                    <a:pt x="16386" y="19149"/>
                    <a:pt x="18621" y="20374"/>
                    <a:pt x="21600" y="21600"/>
                  </a:cubicBezTo>
                  <a:cubicBezTo>
                    <a:pt x="20855" y="21294"/>
                    <a:pt x="20855" y="20987"/>
                    <a:pt x="20110" y="20681"/>
                  </a:cubicBezTo>
                  <a:cubicBezTo>
                    <a:pt x="11917" y="15013"/>
                    <a:pt x="7448" y="9191"/>
                    <a:pt x="5959" y="3370"/>
                  </a:cubicBezTo>
                  <a:cubicBezTo>
                    <a:pt x="5214" y="2757"/>
                    <a:pt x="3724" y="2298"/>
                    <a:pt x="2979" y="1685"/>
                  </a:cubicBezTo>
                  <a:cubicBezTo>
                    <a:pt x="1490" y="1072"/>
                    <a:pt x="745" y="460"/>
                    <a:pt x="0" y="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71" name="Freeform 37"/>
            <p:cNvSpPr/>
            <p:nvPr/>
          </p:nvSpPr>
          <p:spPr>
            <a:xfrm>
              <a:off x="946502" y="5773416"/>
              <a:ext cx="38320" cy="228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700"/>
                  </a:moveTo>
                  <a:cubicBezTo>
                    <a:pt x="2700" y="13050"/>
                    <a:pt x="5400" y="14850"/>
                    <a:pt x="10800" y="16650"/>
                  </a:cubicBezTo>
                  <a:cubicBezTo>
                    <a:pt x="13500" y="18450"/>
                    <a:pt x="18900" y="19800"/>
                    <a:pt x="21600" y="21600"/>
                  </a:cubicBezTo>
                  <a:cubicBezTo>
                    <a:pt x="18900" y="17100"/>
                    <a:pt x="18900" y="12600"/>
                    <a:pt x="18900" y="8550"/>
                  </a:cubicBezTo>
                  <a:cubicBezTo>
                    <a:pt x="13500" y="5400"/>
                    <a:pt x="8100" y="2700"/>
                    <a:pt x="0" y="0"/>
                  </a:cubicBezTo>
                  <a:cubicBezTo>
                    <a:pt x="0" y="450"/>
                    <a:pt x="0" y="1350"/>
                    <a:pt x="0" y="1800"/>
                  </a:cubicBezTo>
                  <a:cubicBezTo>
                    <a:pt x="0" y="4950"/>
                    <a:pt x="0" y="8550"/>
                    <a:pt x="0" y="11700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72" name="Freeform 38"/>
            <p:cNvSpPr/>
            <p:nvPr/>
          </p:nvSpPr>
          <p:spPr>
            <a:xfrm>
              <a:off x="979074" y="6323308"/>
              <a:ext cx="210761" cy="530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5449"/>
                  </a:moveTo>
                  <a:cubicBezTo>
                    <a:pt x="3436" y="3697"/>
                    <a:pt x="1964" y="1751"/>
                    <a:pt x="0" y="0"/>
                  </a:cubicBezTo>
                  <a:cubicBezTo>
                    <a:pt x="1473" y="3114"/>
                    <a:pt x="3436" y="6422"/>
                    <a:pt x="5400" y="9535"/>
                  </a:cubicBezTo>
                  <a:cubicBezTo>
                    <a:pt x="5891" y="10119"/>
                    <a:pt x="6382" y="10703"/>
                    <a:pt x="6873" y="11286"/>
                  </a:cubicBezTo>
                  <a:cubicBezTo>
                    <a:pt x="10800" y="14789"/>
                    <a:pt x="14727" y="18292"/>
                    <a:pt x="1914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182" y="17903"/>
                    <a:pt x="13745" y="14011"/>
                    <a:pt x="10800" y="10119"/>
                  </a:cubicBezTo>
                  <a:cubicBezTo>
                    <a:pt x="8836" y="8562"/>
                    <a:pt x="7364" y="7005"/>
                    <a:pt x="5400" y="5449"/>
                  </a:cubicBezTo>
                  <a:close/>
                </a:path>
              </a:pathLst>
            </a:custGeom>
            <a:solidFill>
              <a:srgbClr val="766F5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1174" name="Rectangle 73"/>
          <p:cNvSpPr/>
          <p:nvPr/>
        </p:nvSpPr>
        <p:spPr>
          <a:xfrm>
            <a:off x="-1" y="0"/>
            <a:ext cx="182882" cy="6858000"/>
          </a:xfrm>
          <a:prstGeom prst="rect">
            <a:avLst/>
          </a:prstGeom>
          <a:solidFill>
            <a:srgbClr val="766F54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1175" name="Рисунок 6" descr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9211" y="1395007"/>
            <a:ext cx="8962709" cy="2061425"/>
          </a:xfrm>
          <a:prstGeom prst="rect">
            <a:avLst/>
          </a:prstGeom>
          <a:ln w="12700">
            <a:miter lim="400000"/>
          </a:ln>
        </p:spPr>
      </p:pic>
      <p:sp>
        <p:nvSpPr>
          <p:cNvPr id="1176" name="Freeform 33"/>
          <p:cNvSpPr/>
          <p:nvPr/>
        </p:nvSpPr>
        <p:spPr>
          <a:xfrm>
            <a:off x="-1" y="4588986"/>
            <a:ext cx="1742308" cy="7785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1" h="21600" extrusionOk="0">
                <a:moveTo>
                  <a:pt x="16665" y="21600"/>
                </a:moveTo>
                <a:cubicBezTo>
                  <a:pt x="16839" y="21600"/>
                  <a:pt x="16955" y="21470"/>
                  <a:pt x="17013" y="21340"/>
                </a:cubicBezTo>
                <a:cubicBezTo>
                  <a:pt x="17013" y="21210"/>
                  <a:pt x="17071" y="21210"/>
                  <a:pt x="17071" y="21210"/>
                </a:cubicBezTo>
                <a:cubicBezTo>
                  <a:pt x="21484" y="11320"/>
                  <a:pt x="21484" y="11320"/>
                  <a:pt x="21484" y="11320"/>
                </a:cubicBezTo>
                <a:cubicBezTo>
                  <a:pt x="21600" y="11060"/>
                  <a:pt x="21600" y="10540"/>
                  <a:pt x="21484" y="10149"/>
                </a:cubicBezTo>
                <a:cubicBezTo>
                  <a:pt x="17071" y="390"/>
                  <a:pt x="17071" y="390"/>
                  <a:pt x="17071" y="390"/>
                </a:cubicBezTo>
                <a:cubicBezTo>
                  <a:pt x="17071" y="260"/>
                  <a:pt x="17013" y="260"/>
                  <a:pt x="17013" y="260"/>
                </a:cubicBezTo>
                <a:cubicBezTo>
                  <a:pt x="16955" y="130"/>
                  <a:pt x="16839" y="0"/>
                  <a:pt x="166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600"/>
                  <a:pt x="0" y="21600"/>
                  <a:pt x="0" y="21600"/>
                </a:cubicBezTo>
                <a:lnTo>
                  <a:pt x="16665" y="21600"/>
                </a:lnTo>
                <a:close/>
              </a:path>
            </a:pathLst>
          </a:custGeom>
          <a:solidFill>
            <a:srgbClr val="A53010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177" name="Номер слайда 2"/>
          <p:cNvSpPr txBox="1">
            <a:spLocks noGrp="1"/>
          </p:cNvSpPr>
          <p:nvPr>
            <p:ph type="sldNum" sz="quarter" idx="2"/>
          </p:nvPr>
        </p:nvSpPr>
        <p:spPr>
          <a:xfrm>
            <a:off x="939039" y="4785508"/>
            <a:ext cx="372541" cy="3835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>
            <a:normAutofit/>
          </a:bodyPr>
          <a:lstStyle>
            <a:lvl1pPr>
              <a:lnSpc>
                <a:spcPct val="90000"/>
              </a:lnSpc>
              <a:spcBef>
                <a:spcPts val="600"/>
              </a:spcBef>
              <a:defRPr sz="19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fld id="{86CB4B4D-7CA3-9044-876B-883B54F8677D}" type="slidenum">
              <a:t>18</a:t>
            </a:fld>
            <a:endParaRPr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Прямоугольник: скругленные углы 5"/>
          <p:cNvSpPr/>
          <p:nvPr/>
        </p:nvSpPr>
        <p:spPr>
          <a:xfrm>
            <a:off x="8358664" y="1534345"/>
            <a:ext cx="3751821" cy="5187132"/>
          </a:xfrm>
          <a:prstGeom prst="roundRect">
            <a:avLst>
              <a:gd name="adj" fmla="val 16667"/>
            </a:avLst>
          </a:prstGeom>
          <a:solidFill>
            <a:srgbClr val="C36518"/>
          </a:solidFill>
          <a:ln w="57150">
            <a:solidFill>
              <a:srgbClr val="FFFFFF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E46C0A"/>
                </a:solidFill>
              </a:defRPr>
            </a:pPr>
            <a:endParaRPr/>
          </a:p>
        </p:txBody>
      </p:sp>
      <p:sp>
        <p:nvSpPr>
          <p:cNvPr id="642" name="Номер слайда 3"/>
          <p:cNvSpPr txBox="1">
            <a:spLocks noGrp="1"/>
          </p:cNvSpPr>
          <p:nvPr>
            <p:ph type="sldNum" sz="quarter" idx="2"/>
          </p:nvPr>
        </p:nvSpPr>
        <p:spPr>
          <a:xfrm>
            <a:off x="11398180" y="6404294"/>
            <a:ext cx="18406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 defTabSz="457200"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2</a:t>
            </a:fld>
            <a:endParaRPr/>
          </a:p>
        </p:txBody>
      </p:sp>
      <p:grpSp>
        <p:nvGrpSpPr>
          <p:cNvPr id="728" name="Полотно 77"/>
          <p:cNvGrpSpPr/>
          <p:nvPr/>
        </p:nvGrpSpPr>
        <p:grpSpPr>
          <a:xfrm>
            <a:off x="240739" y="1613255"/>
            <a:ext cx="7996502" cy="4642358"/>
            <a:chOff x="0" y="0"/>
            <a:chExt cx="7996500" cy="4642356"/>
          </a:xfrm>
        </p:grpSpPr>
        <p:sp>
          <p:nvSpPr>
            <p:cNvPr id="643" name="AutoShape 100"/>
            <p:cNvSpPr/>
            <p:nvPr/>
          </p:nvSpPr>
          <p:spPr>
            <a:xfrm flipH="1" flipV="1">
              <a:off x="3432559" y="767737"/>
              <a:ext cx="1555606" cy="1184055"/>
            </a:xfrm>
            <a:prstGeom prst="line">
              <a:avLst/>
            </a:prstGeom>
            <a:noFill/>
            <a:ln w="9525" cap="flat">
              <a:solidFill>
                <a:srgbClr val="2E74B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44" name="AutoShape 99"/>
            <p:cNvSpPr/>
            <p:nvPr/>
          </p:nvSpPr>
          <p:spPr>
            <a:xfrm flipH="1" flipV="1">
              <a:off x="3432558" y="767737"/>
              <a:ext cx="370046" cy="1184055"/>
            </a:xfrm>
            <a:prstGeom prst="line">
              <a:avLst/>
            </a:prstGeom>
            <a:noFill/>
            <a:ln w="9525" cap="flat">
              <a:solidFill>
                <a:srgbClr val="2E74B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45" name="AutoShape 98"/>
            <p:cNvSpPr/>
            <p:nvPr/>
          </p:nvSpPr>
          <p:spPr>
            <a:xfrm flipV="1">
              <a:off x="2116897" y="767737"/>
              <a:ext cx="1315662" cy="1184055"/>
            </a:xfrm>
            <a:prstGeom prst="line">
              <a:avLst/>
            </a:prstGeom>
            <a:noFill/>
            <a:ln w="9525" cap="flat">
              <a:solidFill>
                <a:srgbClr val="2E74B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46" name="AutoShape 97"/>
            <p:cNvSpPr/>
            <p:nvPr/>
          </p:nvSpPr>
          <p:spPr>
            <a:xfrm flipV="1">
              <a:off x="1059974" y="767737"/>
              <a:ext cx="2372584" cy="1184055"/>
            </a:xfrm>
            <a:prstGeom prst="line">
              <a:avLst/>
            </a:prstGeom>
            <a:noFill/>
            <a:ln w="9525" cap="flat">
              <a:solidFill>
                <a:srgbClr val="2E74B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grpSp>
          <p:nvGrpSpPr>
            <p:cNvPr id="649" name="AutoShape 78"/>
            <p:cNvGrpSpPr/>
            <p:nvPr/>
          </p:nvGrpSpPr>
          <p:grpSpPr>
            <a:xfrm>
              <a:off x="7021947" y="0"/>
              <a:ext cx="974554" cy="4601165"/>
              <a:chOff x="0" y="0"/>
              <a:chExt cx="974553" cy="4601164"/>
            </a:xfrm>
          </p:grpSpPr>
          <p:sp>
            <p:nvSpPr>
              <p:cNvPr id="647" name="Сквиркл"/>
              <p:cNvSpPr/>
              <p:nvPr/>
            </p:nvSpPr>
            <p:spPr>
              <a:xfrm>
                <a:off x="0" y="0"/>
                <a:ext cx="953428" cy="4601165"/>
              </a:xfrm>
              <a:prstGeom prst="roundRect">
                <a:avLst>
                  <a:gd name="adj" fmla="val 16667"/>
                </a:avLst>
              </a:prstGeom>
              <a:solidFill>
                <a:srgbClr val="70AD47"/>
              </a:solidFill>
              <a:ln w="38100" cap="flat">
                <a:solidFill>
                  <a:srgbClr val="F2F2F2"/>
                </a:solidFill>
                <a:prstDash val="solid"/>
                <a:round/>
              </a:ln>
              <a:effectLst>
                <a:outerShdw dist="28398" dir="3806097" rotWithShape="0">
                  <a:srgbClr val="375623">
                    <a:alpha val="50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ctr"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648" name="РЕЕСТР"/>
              <p:cNvSpPr txBox="1"/>
              <p:nvPr/>
            </p:nvSpPr>
            <p:spPr>
              <a:xfrm rot="16200000">
                <a:off x="-1528407" y="2051662"/>
                <a:ext cx="4508081" cy="4978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sz="2800" b="1">
                    <a:solidFill>
                      <a:srgbClr val="FFFFFF"/>
                    </a:solidFill>
                  </a:defRPr>
                </a:lvl1pPr>
              </a:lstStyle>
              <a:p>
                <a:r>
                  <a:t>РЕЕСТР</a:t>
                </a:r>
              </a:p>
            </p:txBody>
          </p:sp>
        </p:grpSp>
        <p:grpSp>
          <p:nvGrpSpPr>
            <p:cNvPr id="652" name="AutoShape 79"/>
            <p:cNvGrpSpPr/>
            <p:nvPr/>
          </p:nvGrpSpPr>
          <p:grpSpPr>
            <a:xfrm>
              <a:off x="581673" y="214970"/>
              <a:ext cx="5700185" cy="532064"/>
              <a:chOff x="0" y="0"/>
              <a:chExt cx="5700183" cy="532062"/>
            </a:xfrm>
          </p:grpSpPr>
          <p:sp>
            <p:nvSpPr>
              <p:cNvPr id="650" name="Сквиркл"/>
              <p:cNvSpPr/>
              <p:nvPr/>
            </p:nvSpPr>
            <p:spPr>
              <a:xfrm>
                <a:off x="0" y="0"/>
                <a:ext cx="5700184" cy="532063"/>
              </a:xfrm>
              <a:prstGeom prst="roundRect">
                <a:avLst>
                  <a:gd name="adj" fmla="val 16667"/>
                </a:avLst>
              </a:prstGeom>
              <a:solidFill>
                <a:srgbClr val="4472C4"/>
              </a:solidFill>
              <a:ln w="38100" cap="flat">
                <a:solidFill>
                  <a:srgbClr val="F2F2F2"/>
                </a:solidFill>
                <a:prstDash val="solid"/>
                <a:round/>
              </a:ln>
              <a:effectLst>
                <a:outerShdw dist="28398" dir="3806097" rotWithShape="0">
                  <a:srgbClr val="1F3763">
                    <a:alpha val="50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ctr">
                  <a:defRPr sz="20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651" name="СОВЕТ"/>
              <p:cNvSpPr txBox="1"/>
              <p:nvPr/>
            </p:nvSpPr>
            <p:spPr>
              <a:xfrm>
                <a:off x="25972" y="25973"/>
                <a:ext cx="5648239" cy="3835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sz="2000" b="1">
                    <a:solidFill>
                      <a:srgbClr val="FFFFFF"/>
                    </a:solidFill>
                  </a:defRPr>
                </a:lvl1pPr>
              </a:lstStyle>
              <a:p>
                <a:r>
                  <a:t>СОВЕТ</a:t>
                </a:r>
              </a:p>
            </p:txBody>
          </p:sp>
        </p:grpSp>
        <p:grpSp>
          <p:nvGrpSpPr>
            <p:cNvPr id="655" name="AutoShape 80"/>
            <p:cNvGrpSpPr/>
            <p:nvPr/>
          </p:nvGrpSpPr>
          <p:grpSpPr>
            <a:xfrm>
              <a:off x="1572813" y="1361909"/>
              <a:ext cx="3095468" cy="407952"/>
              <a:chOff x="0" y="0"/>
              <a:chExt cx="3095466" cy="407950"/>
            </a:xfrm>
          </p:grpSpPr>
          <p:sp>
            <p:nvSpPr>
              <p:cNvPr id="653" name="Сквиркл"/>
              <p:cNvSpPr/>
              <p:nvPr/>
            </p:nvSpPr>
            <p:spPr>
              <a:xfrm>
                <a:off x="0" y="0"/>
                <a:ext cx="3095467" cy="407951"/>
              </a:xfrm>
              <a:prstGeom prst="roundRect">
                <a:avLst>
                  <a:gd name="adj" fmla="val 16667"/>
                </a:avLst>
              </a:prstGeom>
              <a:solidFill>
                <a:srgbClr val="4472C4"/>
              </a:solidFill>
              <a:ln w="38100" cap="flat">
                <a:solidFill>
                  <a:srgbClr val="F2F2F2"/>
                </a:solidFill>
                <a:prstDash val="solid"/>
                <a:round/>
              </a:ln>
              <a:effectLst>
                <a:outerShdw dist="28398" dir="3806097" rotWithShape="0">
                  <a:srgbClr val="1F3763">
                    <a:alpha val="50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ctr"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654" name="НАЦИОНАЛЬНОЕ АГЕНТСТВО"/>
              <p:cNvSpPr txBox="1"/>
              <p:nvPr/>
            </p:nvSpPr>
            <p:spPr>
              <a:xfrm>
                <a:off x="19913" y="19913"/>
                <a:ext cx="3055640" cy="2692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sz="1200" b="1">
                    <a:solidFill>
                      <a:srgbClr val="FFFFFF"/>
                    </a:solidFill>
                  </a:defRPr>
                </a:lvl1pPr>
              </a:lstStyle>
              <a:p>
                <a:r>
                  <a:t>НАЦИОНАЛЬНОЕ АГЕНТСТВО</a:t>
                </a:r>
              </a:p>
            </p:txBody>
          </p:sp>
        </p:grpSp>
        <p:grpSp>
          <p:nvGrpSpPr>
            <p:cNvPr id="658" name="AutoShape 81"/>
            <p:cNvGrpSpPr/>
            <p:nvPr/>
          </p:nvGrpSpPr>
          <p:grpSpPr>
            <a:xfrm>
              <a:off x="581673" y="1972494"/>
              <a:ext cx="955015" cy="398405"/>
              <a:chOff x="0" y="0"/>
              <a:chExt cx="955014" cy="398403"/>
            </a:xfrm>
          </p:grpSpPr>
          <p:sp>
            <p:nvSpPr>
              <p:cNvPr id="656" name="Сквиркл"/>
              <p:cNvSpPr/>
              <p:nvPr/>
            </p:nvSpPr>
            <p:spPr>
              <a:xfrm>
                <a:off x="0" y="0"/>
                <a:ext cx="955015" cy="398404"/>
              </a:xfrm>
              <a:prstGeom prst="roundRect">
                <a:avLst>
                  <a:gd name="adj" fmla="val 16667"/>
                </a:avLst>
              </a:prstGeom>
              <a:solidFill>
                <a:srgbClr val="ED7D31"/>
              </a:solidFill>
              <a:ln w="38100" cap="flat">
                <a:solidFill>
                  <a:srgbClr val="F2F2F2"/>
                </a:solidFill>
                <a:prstDash val="solid"/>
                <a:round/>
              </a:ln>
              <a:effectLst>
                <a:outerShdw dist="28398" dir="3806097" rotWithShape="0">
                  <a:srgbClr val="823B0B">
                    <a:alpha val="50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ctr"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657" name="СОВЕТ"/>
              <p:cNvSpPr txBox="1"/>
              <p:nvPr/>
            </p:nvSpPr>
            <p:spPr>
              <a:xfrm>
                <a:off x="19447" y="19447"/>
                <a:ext cx="916120" cy="2692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sz="1200" b="1">
                    <a:solidFill>
                      <a:srgbClr val="FFFFFF"/>
                    </a:solidFill>
                  </a:defRPr>
                </a:lvl1pPr>
              </a:lstStyle>
              <a:p>
                <a:r>
                  <a:t>СОВЕТ</a:t>
                </a:r>
              </a:p>
            </p:txBody>
          </p:sp>
        </p:grpSp>
        <p:grpSp>
          <p:nvGrpSpPr>
            <p:cNvPr id="661" name="AutoShape 82"/>
            <p:cNvGrpSpPr/>
            <p:nvPr/>
          </p:nvGrpSpPr>
          <p:grpSpPr>
            <a:xfrm>
              <a:off x="1638596" y="1972494"/>
              <a:ext cx="956602" cy="398405"/>
              <a:chOff x="0" y="0"/>
              <a:chExt cx="956600" cy="398403"/>
            </a:xfrm>
          </p:grpSpPr>
          <p:sp>
            <p:nvSpPr>
              <p:cNvPr id="659" name="Сквиркл"/>
              <p:cNvSpPr/>
              <p:nvPr/>
            </p:nvSpPr>
            <p:spPr>
              <a:xfrm>
                <a:off x="0" y="0"/>
                <a:ext cx="956601" cy="398404"/>
              </a:xfrm>
              <a:prstGeom prst="roundRect">
                <a:avLst>
                  <a:gd name="adj" fmla="val 16667"/>
                </a:avLst>
              </a:prstGeom>
              <a:solidFill>
                <a:srgbClr val="ED7D31"/>
              </a:solidFill>
              <a:ln w="38100" cap="flat">
                <a:solidFill>
                  <a:srgbClr val="F2F2F2"/>
                </a:solidFill>
                <a:prstDash val="solid"/>
                <a:round/>
              </a:ln>
              <a:effectLst>
                <a:outerShdw dist="28398" dir="3806097" rotWithShape="0">
                  <a:srgbClr val="823B0B">
                    <a:alpha val="50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ctr"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660" name="СОВЕТ"/>
              <p:cNvSpPr txBox="1"/>
              <p:nvPr/>
            </p:nvSpPr>
            <p:spPr>
              <a:xfrm>
                <a:off x="19447" y="19447"/>
                <a:ext cx="917706" cy="2692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sz="1200" b="1">
                    <a:solidFill>
                      <a:srgbClr val="FFFFFF"/>
                    </a:solidFill>
                  </a:defRPr>
                </a:lvl1pPr>
              </a:lstStyle>
              <a:p>
                <a:r>
                  <a:t>СОВЕТ</a:t>
                </a:r>
              </a:p>
            </p:txBody>
          </p:sp>
        </p:grpSp>
        <p:grpSp>
          <p:nvGrpSpPr>
            <p:cNvPr id="664" name="AutoShape 83"/>
            <p:cNvGrpSpPr/>
            <p:nvPr/>
          </p:nvGrpSpPr>
          <p:grpSpPr>
            <a:xfrm>
              <a:off x="3324303" y="1972494"/>
              <a:ext cx="956602" cy="398405"/>
              <a:chOff x="0" y="0"/>
              <a:chExt cx="956600" cy="398403"/>
            </a:xfrm>
          </p:grpSpPr>
          <p:sp>
            <p:nvSpPr>
              <p:cNvPr id="662" name="Сквиркл"/>
              <p:cNvSpPr/>
              <p:nvPr/>
            </p:nvSpPr>
            <p:spPr>
              <a:xfrm>
                <a:off x="0" y="0"/>
                <a:ext cx="956601" cy="398404"/>
              </a:xfrm>
              <a:prstGeom prst="roundRect">
                <a:avLst>
                  <a:gd name="adj" fmla="val 16667"/>
                </a:avLst>
              </a:prstGeom>
              <a:solidFill>
                <a:srgbClr val="ED7D31"/>
              </a:solidFill>
              <a:ln w="38100" cap="flat">
                <a:solidFill>
                  <a:srgbClr val="F2F2F2"/>
                </a:solidFill>
                <a:prstDash val="solid"/>
                <a:round/>
              </a:ln>
              <a:effectLst>
                <a:outerShdw dist="28398" dir="3806097" rotWithShape="0">
                  <a:srgbClr val="823B0B">
                    <a:alpha val="50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ctr"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663" name="СОВЕТ"/>
              <p:cNvSpPr txBox="1"/>
              <p:nvPr/>
            </p:nvSpPr>
            <p:spPr>
              <a:xfrm>
                <a:off x="19447" y="19447"/>
                <a:ext cx="917706" cy="2692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sz="1200" b="1">
                    <a:solidFill>
                      <a:srgbClr val="FFFFFF"/>
                    </a:solidFill>
                  </a:defRPr>
                </a:lvl1pPr>
              </a:lstStyle>
              <a:p>
                <a:r>
                  <a:t>СОВЕТ</a:t>
                </a:r>
              </a:p>
            </p:txBody>
          </p:sp>
        </p:grpSp>
        <p:grpSp>
          <p:nvGrpSpPr>
            <p:cNvPr id="667" name="AutoShape 84"/>
            <p:cNvGrpSpPr/>
            <p:nvPr/>
          </p:nvGrpSpPr>
          <p:grpSpPr>
            <a:xfrm>
              <a:off x="4509863" y="1972494"/>
              <a:ext cx="956480" cy="398405"/>
              <a:chOff x="0" y="0"/>
              <a:chExt cx="956478" cy="398403"/>
            </a:xfrm>
          </p:grpSpPr>
          <p:sp>
            <p:nvSpPr>
              <p:cNvPr id="665" name="Сквиркл"/>
              <p:cNvSpPr/>
              <p:nvPr/>
            </p:nvSpPr>
            <p:spPr>
              <a:xfrm>
                <a:off x="0" y="0"/>
                <a:ext cx="956479" cy="398404"/>
              </a:xfrm>
              <a:prstGeom prst="roundRect">
                <a:avLst>
                  <a:gd name="adj" fmla="val 16667"/>
                </a:avLst>
              </a:prstGeom>
              <a:solidFill>
                <a:srgbClr val="ED7D31"/>
              </a:solidFill>
              <a:ln w="38100" cap="flat">
                <a:solidFill>
                  <a:srgbClr val="F2F2F2"/>
                </a:solidFill>
                <a:prstDash val="solid"/>
                <a:round/>
              </a:ln>
              <a:effectLst>
                <a:outerShdw dist="28398" dir="3806097" rotWithShape="0">
                  <a:srgbClr val="823B0B">
                    <a:alpha val="50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ctr"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666" name="СОВЕТ"/>
              <p:cNvSpPr txBox="1"/>
              <p:nvPr/>
            </p:nvSpPr>
            <p:spPr>
              <a:xfrm>
                <a:off x="19448" y="19447"/>
                <a:ext cx="917582" cy="2692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sz="1200" b="1">
                    <a:solidFill>
                      <a:srgbClr val="FFFFFF"/>
                    </a:solidFill>
                  </a:defRPr>
                </a:lvl1pPr>
              </a:lstStyle>
              <a:p>
                <a:r>
                  <a:t>СОВЕТ</a:t>
                </a:r>
              </a:p>
            </p:txBody>
          </p:sp>
        </p:grpSp>
        <p:grpSp>
          <p:nvGrpSpPr>
            <p:cNvPr id="670" name="AutoShape 85"/>
            <p:cNvGrpSpPr/>
            <p:nvPr/>
          </p:nvGrpSpPr>
          <p:grpSpPr>
            <a:xfrm>
              <a:off x="4691469" y="2638324"/>
              <a:ext cx="888377" cy="483577"/>
              <a:chOff x="0" y="0"/>
              <a:chExt cx="888376" cy="483576"/>
            </a:xfrm>
          </p:grpSpPr>
          <p:sp>
            <p:nvSpPr>
              <p:cNvPr id="668" name="Сквиркл"/>
              <p:cNvSpPr/>
              <p:nvPr/>
            </p:nvSpPr>
            <p:spPr>
              <a:xfrm>
                <a:off x="0" y="0"/>
                <a:ext cx="888377" cy="483577"/>
              </a:xfrm>
              <a:prstGeom prst="roundRect">
                <a:avLst>
                  <a:gd name="adj" fmla="val 16667"/>
                </a:avLst>
              </a:prstGeom>
              <a:solidFill>
                <a:srgbClr val="993366"/>
              </a:solidFill>
              <a:ln w="38100" cap="flat">
                <a:solidFill>
                  <a:srgbClr val="F2F2F2"/>
                </a:solidFill>
                <a:prstDash val="solid"/>
                <a:round/>
              </a:ln>
              <a:effectLst>
                <a:outerShdw dist="28398" dir="3806097" rotWithShape="0">
                  <a:srgbClr val="1F3763">
                    <a:alpha val="50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ctr"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669" name="ЦЕНТР"/>
              <p:cNvSpPr txBox="1"/>
              <p:nvPr/>
            </p:nvSpPr>
            <p:spPr>
              <a:xfrm>
                <a:off x="23606" y="23605"/>
                <a:ext cx="841164" cy="2692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sz="1200" b="1">
                    <a:solidFill>
                      <a:srgbClr val="FFFFFF"/>
                    </a:solidFill>
                  </a:defRPr>
                </a:lvl1pPr>
              </a:lstStyle>
              <a:p>
                <a:r>
                  <a:t>ЦЕНТР</a:t>
                </a:r>
              </a:p>
            </p:txBody>
          </p:sp>
        </p:grpSp>
        <p:grpSp>
          <p:nvGrpSpPr>
            <p:cNvPr id="673" name="AutoShape 86"/>
            <p:cNvGrpSpPr/>
            <p:nvPr/>
          </p:nvGrpSpPr>
          <p:grpSpPr>
            <a:xfrm>
              <a:off x="5646727" y="2638324"/>
              <a:ext cx="874830" cy="487975"/>
              <a:chOff x="0" y="0"/>
              <a:chExt cx="874829" cy="487974"/>
            </a:xfrm>
          </p:grpSpPr>
          <p:sp>
            <p:nvSpPr>
              <p:cNvPr id="671" name="Сквиркл"/>
              <p:cNvSpPr/>
              <p:nvPr/>
            </p:nvSpPr>
            <p:spPr>
              <a:xfrm>
                <a:off x="0" y="0"/>
                <a:ext cx="874830" cy="487975"/>
              </a:xfrm>
              <a:prstGeom prst="roundRect">
                <a:avLst>
                  <a:gd name="adj" fmla="val 16667"/>
                </a:avLst>
              </a:prstGeom>
              <a:solidFill>
                <a:srgbClr val="993366"/>
              </a:solidFill>
              <a:ln w="38100" cap="flat">
                <a:solidFill>
                  <a:srgbClr val="F2F2F2"/>
                </a:solidFill>
                <a:prstDash val="solid"/>
                <a:round/>
              </a:ln>
              <a:effectLst>
                <a:outerShdw dist="28398" dir="3806097" rotWithShape="0">
                  <a:srgbClr val="1F3763">
                    <a:alpha val="50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ctr"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672" name="ЦЕНТР"/>
              <p:cNvSpPr txBox="1"/>
              <p:nvPr/>
            </p:nvSpPr>
            <p:spPr>
              <a:xfrm>
                <a:off x="23820" y="23821"/>
                <a:ext cx="827189" cy="2692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sz="1200" b="1">
                    <a:solidFill>
                      <a:srgbClr val="FFFFFF"/>
                    </a:solidFill>
                  </a:defRPr>
                </a:lvl1pPr>
              </a:lstStyle>
              <a:p>
                <a:r>
                  <a:t>ЦЕНТР</a:t>
                </a:r>
              </a:p>
            </p:txBody>
          </p:sp>
        </p:grpSp>
        <p:grpSp>
          <p:nvGrpSpPr>
            <p:cNvPr id="676" name="AutoShape 88"/>
            <p:cNvGrpSpPr/>
            <p:nvPr/>
          </p:nvGrpSpPr>
          <p:grpSpPr>
            <a:xfrm>
              <a:off x="3802603" y="3065583"/>
              <a:ext cx="865678" cy="496235"/>
              <a:chOff x="0" y="0"/>
              <a:chExt cx="865676" cy="496234"/>
            </a:xfrm>
          </p:grpSpPr>
          <p:sp>
            <p:nvSpPr>
              <p:cNvPr id="674" name="Сквиркл"/>
              <p:cNvSpPr/>
              <p:nvPr/>
            </p:nvSpPr>
            <p:spPr>
              <a:xfrm>
                <a:off x="0" y="0"/>
                <a:ext cx="865677" cy="496235"/>
              </a:xfrm>
              <a:prstGeom prst="roundRect">
                <a:avLst>
                  <a:gd name="adj" fmla="val 16667"/>
                </a:avLst>
              </a:prstGeom>
              <a:solidFill>
                <a:srgbClr val="993366"/>
              </a:solidFill>
              <a:ln w="38100" cap="flat">
                <a:solidFill>
                  <a:srgbClr val="F2F2F2"/>
                </a:solidFill>
                <a:prstDash val="solid"/>
                <a:round/>
              </a:ln>
              <a:effectLst>
                <a:outerShdw dist="28398" dir="3806097" rotWithShape="0">
                  <a:srgbClr val="1F3763">
                    <a:alpha val="50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ctr"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675" name="ЦЕНТР"/>
              <p:cNvSpPr txBox="1"/>
              <p:nvPr/>
            </p:nvSpPr>
            <p:spPr>
              <a:xfrm>
                <a:off x="24223" y="24224"/>
                <a:ext cx="817230" cy="2692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sz="1200" b="1">
                    <a:solidFill>
                      <a:srgbClr val="FFFFFF"/>
                    </a:solidFill>
                  </a:defRPr>
                </a:lvl1pPr>
              </a:lstStyle>
              <a:p>
                <a:r>
                  <a:t>ЦЕНТР</a:t>
                </a:r>
              </a:p>
            </p:txBody>
          </p:sp>
        </p:grpSp>
        <p:grpSp>
          <p:nvGrpSpPr>
            <p:cNvPr id="679" name="AutoShape 89"/>
            <p:cNvGrpSpPr/>
            <p:nvPr/>
          </p:nvGrpSpPr>
          <p:grpSpPr>
            <a:xfrm>
              <a:off x="2927896" y="2579003"/>
              <a:ext cx="874709" cy="447963"/>
              <a:chOff x="0" y="0"/>
              <a:chExt cx="874707" cy="447962"/>
            </a:xfrm>
          </p:grpSpPr>
          <p:sp>
            <p:nvSpPr>
              <p:cNvPr id="677" name="Сквиркл"/>
              <p:cNvSpPr/>
              <p:nvPr/>
            </p:nvSpPr>
            <p:spPr>
              <a:xfrm>
                <a:off x="0" y="0"/>
                <a:ext cx="874708" cy="447963"/>
              </a:xfrm>
              <a:prstGeom prst="roundRect">
                <a:avLst>
                  <a:gd name="adj" fmla="val 16667"/>
                </a:avLst>
              </a:prstGeom>
              <a:solidFill>
                <a:srgbClr val="993366"/>
              </a:solidFill>
              <a:ln w="38100" cap="flat">
                <a:solidFill>
                  <a:srgbClr val="F2F2F2"/>
                </a:solidFill>
                <a:prstDash val="solid"/>
                <a:round/>
              </a:ln>
              <a:effectLst>
                <a:outerShdw dist="28398" dir="3806097" rotWithShape="0">
                  <a:srgbClr val="1F3763">
                    <a:alpha val="50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ctr"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678" name="ЦЕНТР"/>
              <p:cNvSpPr txBox="1"/>
              <p:nvPr/>
            </p:nvSpPr>
            <p:spPr>
              <a:xfrm>
                <a:off x="21868" y="21867"/>
                <a:ext cx="830971" cy="2692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sz="1200" b="1">
                    <a:solidFill>
                      <a:srgbClr val="FFFFFF"/>
                    </a:solidFill>
                  </a:defRPr>
                </a:lvl1pPr>
              </a:lstStyle>
              <a:p>
                <a:r>
                  <a:t>ЦЕНТР</a:t>
                </a:r>
              </a:p>
            </p:txBody>
          </p:sp>
        </p:grpSp>
        <p:grpSp>
          <p:nvGrpSpPr>
            <p:cNvPr id="682" name="AutoShape 92"/>
            <p:cNvGrpSpPr/>
            <p:nvPr/>
          </p:nvGrpSpPr>
          <p:grpSpPr>
            <a:xfrm>
              <a:off x="58094" y="2973223"/>
              <a:ext cx="884838" cy="511468"/>
              <a:chOff x="0" y="0"/>
              <a:chExt cx="884837" cy="511466"/>
            </a:xfrm>
          </p:grpSpPr>
          <p:sp>
            <p:nvSpPr>
              <p:cNvPr id="680" name="Сквиркл"/>
              <p:cNvSpPr/>
              <p:nvPr/>
            </p:nvSpPr>
            <p:spPr>
              <a:xfrm>
                <a:off x="0" y="0"/>
                <a:ext cx="884838" cy="511467"/>
              </a:xfrm>
              <a:prstGeom prst="roundRect">
                <a:avLst>
                  <a:gd name="adj" fmla="val 16667"/>
                </a:avLst>
              </a:prstGeom>
              <a:solidFill>
                <a:srgbClr val="993366"/>
              </a:solidFill>
              <a:ln w="38100" cap="flat">
                <a:solidFill>
                  <a:srgbClr val="F2F2F2"/>
                </a:solidFill>
                <a:prstDash val="solid"/>
                <a:round/>
              </a:ln>
              <a:effectLst>
                <a:outerShdw dist="28398" dir="3806097" rotWithShape="0">
                  <a:srgbClr val="1F3763">
                    <a:alpha val="50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ctr"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681" name="ЦЕНТР"/>
              <p:cNvSpPr txBox="1"/>
              <p:nvPr/>
            </p:nvSpPr>
            <p:spPr>
              <a:xfrm>
                <a:off x="24968" y="24967"/>
                <a:ext cx="834901" cy="2692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sz="1200" b="1">
                    <a:solidFill>
                      <a:srgbClr val="FFFFFF"/>
                    </a:solidFill>
                  </a:defRPr>
                </a:lvl1pPr>
              </a:lstStyle>
              <a:p>
                <a:r>
                  <a:t>ЦЕНТР</a:t>
                </a:r>
              </a:p>
            </p:txBody>
          </p:sp>
        </p:grpSp>
        <p:grpSp>
          <p:nvGrpSpPr>
            <p:cNvPr id="685" name="AutoShape 93"/>
            <p:cNvGrpSpPr/>
            <p:nvPr/>
          </p:nvGrpSpPr>
          <p:grpSpPr>
            <a:xfrm>
              <a:off x="1021041" y="2619015"/>
              <a:ext cx="872878" cy="408702"/>
              <a:chOff x="0" y="0"/>
              <a:chExt cx="872876" cy="408701"/>
            </a:xfrm>
          </p:grpSpPr>
          <p:sp>
            <p:nvSpPr>
              <p:cNvPr id="683" name="Сквиркл"/>
              <p:cNvSpPr/>
              <p:nvPr/>
            </p:nvSpPr>
            <p:spPr>
              <a:xfrm>
                <a:off x="0" y="0"/>
                <a:ext cx="872877" cy="408702"/>
              </a:xfrm>
              <a:prstGeom prst="roundRect">
                <a:avLst>
                  <a:gd name="adj" fmla="val 16667"/>
                </a:avLst>
              </a:prstGeom>
              <a:solidFill>
                <a:srgbClr val="993366"/>
              </a:solidFill>
              <a:ln w="38100" cap="flat">
                <a:solidFill>
                  <a:srgbClr val="F2F2F2"/>
                </a:solidFill>
                <a:prstDash val="solid"/>
                <a:round/>
              </a:ln>
              <a:effectLst>
                <a:outerShdw dist="28398" dir="3806097" rotWithShape="0">
                  <a:srgbClr val="1F3763">
                    <a:alpha val="50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ctr"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684" name="ЦЕНТР"/>
              <p:cNvSpPr txBox="1"/>
              <p:nvPr/>
            </p:nvSpPr>
            <p:spPr>
              <a:xfrm>
                <a:off x="19950" y="19951"/>
                <a:ext cx="832976" cy="26924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sz="1200" b="1">
                    <a:solidFill>
                      <a:srgbClr val="FFFFFF"/>
                    </a:solidFill>
                  </a:defRPr>
                </a:lvl1pPr>
              </a:lstStyle>
              <a:p>
                <a:r>
                  <a:t>ЦЕНТР</a:t>
                </a:r>
              </a:p>
            </p:txBody>
          </p:sp>
        </p:grpSp>
        <p:grpSp>
          <p:nvGrpSpPr>
            <p:cNvPr id="688" name="AutoShape 94"/>
            <p:cNvGrpSpPr/>
            <p:nvPr/>
          </p:nvGrpSpPr>
          <p:grpSpPr>
            <a:xfrm>
              <a:off x="1919914" y="2962925"/>
              <a:ext cx="891673" cy="500633"/>
              <a:chOff x="0" y="0"/>
              <a:chExt cx="891672" cy="500632"/>
            </a:xfrm>
          </p:grpSpPr>
          <p:sp>
            <p:nvSpPr>
              <p:cNvPr id="686" name="Сквиркл"/>
              <p:cNvSpPr/>
              <p:nvPr/>
            </p:nvSpPr>
            <p:spPr>
              <a:xfrm>
                <a:off x="0" y="0"/>
                <a:ext cx="891673" cy="500633"/>
              </a:xfrm>
              <a:prstGeom prst="roundRect">
                <a:avLst>
                  <a:gd name="adj" fmla="val 16667"/>
                </a:avLst>
              </a:prstGeom>
              <a:solidFill>
                <a:srgbClr val="993366"/>
              </a:solidFill>
              <a:ln w="38100" cap="flat">
                <a:solidFill>
                  <a:srgbClr val="F2F2F2"/>
                </a:solidFill>
                <a:prstDash val="solid"/>
                <a:round/>
              </a:ln>
              <a:effectLst>
                <a:outerShdw dist="28398" dir="3806097" rotWithShape="0">
                  <a:srgbClr val="1F3763">
                    <a:alpha val="50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ctr"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687" name="ЦЕНТР"/>
              <p:cNvSpPr txBox="1"/>
              <p:nvPr/>
            </p:nvSpPr>
            <p:spPr>
              <a:xfrm>
                <a:off x="24438" y="24438"/>
                <a:ext cx="842796" cy="2692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sz="1200" b="1">
                    <a:solidFill>
                      <a:srgbClr val="FFFFFF"/>
                    </a:solidFill>
                  </a:defRPr>
                </a:lvl1pPr>
              </a:lstStyle>
              <a:p>
                <a:r>
                  <a:t>ЦЕНТР</a:t>
                </a:r>
              </a:p>
            </p:txBody>
          </p:sp>
        </p:grpSp>
        <p:sp>
          <p:nvSpPr>
            <p:cNvPr id="689" name="AutoShape 101"/>
            <p:cNvSpPr/>
            <p:nvPr/>
          </p:nvSpPr>
          <p:spPr>
            <a:xfrm>
              <a:off x="4988163" y="2370897"/>
              <a:ext cx="1095979" cy="267427"/>
            </a:xfrm>
            <a:prstGeom prst="line">
              <a:avLst/>
            </a:prstGeom>
            <a:noFill/>
            <a:ln w="9525" cap="flat">
              <a:solidFill>
                <a:srgbClr val="C4591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90" name="AutoShape 102"/>
            <p:cNvSpPr/>
            <p:nvPr/>
          </p:nvSpPr>
          <p:spPr>
            <a:xfrm>
              <a:off x="4988164" y="2370897"/>
              <a:ext cx="147555" cy="267426"/>
            </a:xfrm>
            <a:prstGeom prst="line">
              <a:avLst/>
            </a:prstGeom>
            <a:noFill/>
            <a:ln w="9525" cap="flat">
              <a:solidFill>
                <a:srgbClr val="C4591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91" name="AutoShape 104"/>
            <p:cNvSpPr/>
            <p:nvPr/>
          </p:nvSpPr>
          <p:spPr>
            <a:xfrm>
              <a:off x="3802603" y="2370898"/>
              <a:ext cx="323059" cy="694685"/>
            </a:xfrm>
            <a:prstGeom prst="line">
              <a:avLst/>
            </a:prstGeom>
            <a:noFill/>
            <a:ln w="9525" cap="flat">
              <a:solidFill>
                <a:srgbClr val="C4591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92" name="AutoShape 106"/>
            <p:cNvSpPr/>
            <p:nvPr/>
          </p:nvSpPr>
          <p:spPr>
            <a:xfrm flipH="1">
              <a:off x="3365190" y="2370898"/>
              <a:ext cx="437415" cy="208105"/>
            </a:xfrm>
            <a:prstGeom prst="line">
              <a:avLst/>
            </a:prstGeom>
            <a:noFill/>
            <a:ln w="9525" cap="flat">
              <a:solidFill>
                <a:srgbClr val="C4591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93" name="AutoShape 107"/>
            <p:cNvSpPr/>
            <p:nvPr/>
          </p:nvSpPr>
          <p:spPr>
            <a:xfrm>
              <a:off x="2116897" y="2370898"/>
              <a:ext cx="248853" cy="592028"/>
            </a:xfrm>
            <a:prstGeom prst="line">
              <a:avLst/>
            </a:prstGeom>
            <a:noFill/>
            <a:ln w="9525" cap="flat">
              <a:solidFill>
                <a:srgbClr val="C4591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94" name="AutoShape 110"/>
            <p:cNvSpPr/>
            <p:nvPr/>
          </p:nvSpPr>
          <p:spPr>
            <a:xfrm>
              <a:off x="1059241" y="2370897"/>
              <a:ext cx="221149" cy="208106"/>
            </a:xfrm>
            <a:prstGeom prst="line">
              <a:avLst/>
            </a:prstGeom>
            <a:noFill/>
            <a:ln w="9525" cap="flat">
              <a:solidFill>
                <a:srgbClr val="C4591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95" name="AutoShape 112"/>
            <p:cNvSpPr/>
            <p:nvPr/>
          </p:nvSpPr>
          <p:spPr>
            <a:xfrm flipH="1">
              <a:off x="500512" y="2370898"/>
              <a:ext cx="558730" cy="602326"/>
            </a:xfrm>
            <a:prstGeom prst="line">
              <a:avLst/>
            </a:prstGeom>
            <a:noFill/>
            <a:ln w="9525" cap="flat">
              <a:solidFill>
                <a:srgbClr val="C4591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grpSp>
          <p:nvGrpSpPr>
            <p:cNvPr id="698" name="Text Box 113"/>
            <p:cNvGrpSpPr/>
            <p:nvPr/>
          </p:nvGrpSpPr>
          <p:grpSpPr>
            <a:xfrm>
              <a:off x="2698693" y="1871874"/>
              <a:ext cx="490750" cy="601039"/>
              <a:chOff x="0" y="0"/>
              <a:chExt cx="490749" cy="601037"/>
            </a:xfrm>
          </p:grpSpPr>
          <p:sp>
            <p:nvSpPr>
              <p:cNvPr id="696" name="Прямоугольник"/>
              <p:cNvSpPr/>
              <p:nvPr/>
            </p:nvSpPr>
            <p:spPr>
              <a:xfrm>
                <a:off x="-1" y="0"/>
                <a:ext cx="490751" cy="601038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697" name="…"/>
              <p:cNvSpPr txBox="1"/>
              <p:nvPr/>
            </p:nvSpPr>
            <p:spPr>
              <a:xfrm>
                <a:off x="-1" y="0"/>
                <a:ext cx="490751" cy="4216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>
                  <a:defRPr sz="2200" b="1">
                    <a:solidFill>
                      <a:srgbClr val="C45911"/>
                    </a:solidFill>
                  </a:defRPr>
                </a:lvl1pPr>
              </a:lstStyle>
              <a:p>
                <a:r>
                  <a:t>…</a:t>
                </a:r>
              </a:p>
            </p:txBody>
          </p:sp>
        </p:grpSp>
        <p:grpSp>
          <p:nvGrpSpPr>
            <p:cNvPr id="701" name="Text Box 114"/>
            <p:cNvGrpSpPr/>
            <p:nvPr/>
          </p:nvGrpSpPr>
          <p:grpSpPr>
            <a:xfrm>
              <a:off x="3448180" y="3197955"/>
              <a:ext cx="354425" cy="437022"/>
              <a:chOff x="0" y="0"/>
              <a:chExt cx="354423" cy="437020"/>
            </a:xfrm>
          </p:grpSpPr>
          <p:sp>
            <p:nvSpPr>
              <p:cNvPr id="699" name="Прямоугольник"/>
              <p:cNvSpPr/>
              <p:nvPr/>
            </p:nvSpPr>
            <p:spPr>
              <a:xfrm>
                <a:off x="-1" y="0"/>
                <a:ext cx="354425" cy="437021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700" name="…"/>
              <p:cNvSpPr txBox="1"/>
              <p:nvPr/>
            </p:nvSpPr>
            <p:spPr>
              <a:xfrm>
                <a:off x="-1" y="0"/>
                <a:ext cx="354425" cy="3581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>
                  <a:defRPr b="1">
                    <a:solidFill>
                      <a:srgbClr val="993366"/>
                    </a:solidFill>
                  </a:defRPr>
                </a:lvl1pPr>
              </a:lstStyle>
              <a:p>
                <a:r>
                  <a:t>…</a:t>
                </a:r>
              </a:p>
            </p:txBody>
          </p:sp>
        </p:grpSp>
        <p:grpSp>
          <p:nvGrpSpPr>
            <p:cNvPr id="704" name="Text Box 115"/>
            <p:cNvGrpSpPr/>
            <p:nvPr/>
          </p:nvGrpSpPr>
          <p:grpSpPr>
            <a:xfrm>
              <a:off x="4903463" y="3218658"/>
              <a:ext cx="354424" cy="358141"/>
              <a:chOff x="0" y="0"/>
              <a:chExt cx="354423" cy="358140"/>
            </a:xfrm>
          </p:grpSpPr>
          <p:sp>
            <p:nvSpPr>
              <p:cNvPr id="702" name="Прямоугольник"/>
              <p:cNvSpPr/>
              <p:nvPr/>
            </p:nvSpPr>
            <p:spPr>
              <a:xfrm>
                <a:off x="0" y="0"/>
                <a:ext cx="354424" cy="34315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703" name="…"/>
              <p:cNvSpPr txBox="1"/>
              <p:nvPr/>
            </p:nvSpPr>
            <p:spPr>
              <a:xfrm>
                <a:off x="0" y="0"/>
                <a:ext cx="354424" cy="35814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>
                  <a:defRPr b="1">
                    <a:solidFill>
                      <a:srgbClr val="993366"/>
                    </a:solidFill>
                  </a:defRPr>
                </a:lvl1pPr>
              </a:lstStyle>
              <a:p>
                <a:r>
                  <a:t>…</a:t>
                </a:r>
              </a:p>
            </p:txBody>
          </p:sp>
        </p:grpSp>
        <p:grpSp>
          <p:nvGrpSpPr>
            <p:cNvPr id="707" name="Text Box 116"/>
            <p:cNvGrpSpPr/>
            <p:nvPr/>
          </p:nvGrpSpPr>
          <p:grpSpPr>
            <a:xfrm>
              <a:off x="1280390" y="3197955"/>
              <a:ext cx="354302" cy="358141"/>
              <a:chOff x="0" y="0"/>
              <a:chExt cx="354300" cy="358140"/>
            </a:xfrm>
          </p:grpSpPr>
          <p:sp>
            <p:nvSpPr>
              <p:cNvPr id="705" name="Прямоугольник"/>
              <p:cNvSpPr/>
              <p:nvPr/>
            </p:nvSpPr>
            <p:spPr>
              <a:xfrm>
                <a:off x="0" y="0"/>
                <a:ext cx="354301" cy="32588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706" name="…"/>
              <p:cNvSpPr txBox="1"/>
              <p:nvPr/>
            </p:nvSpPr>
            <p:spPr>
              <a:xfrm>
                <a:off x="0" y="0"/>
                <a:ext cx="354301" cy="35814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>
                  <a:defRPr b="1">
                    <a:solidFill>
                      <a:srgbClr val="993366"/>
                    </a:solidFill>
                  </a:defRPr>
                </a:lvl1pPr>
              </a:lstStyle>
              <a:p>
                <a:r>
                  <a:t>…</a:t>
                </a:r>
              </a:p>
            </p:txBody>
          </p:sp>
        </p:grpSp>
        <p:grpSp>
          <p:nvGrpSpPr>
            <p:cNvPr id="710" name="AutoShape 117"/>
            <p:cNvGrpSpPr/>
            <p:nvPr/>
          </p:nvGrpSpPr>
          <p:grpSpPr>
            <a:xfrm>
              <a:off x="0" y="3732807"/>
              <a:ext cx="6581360" cy="416319"/>
              <a:chOff x="0" y="0"/>
              <a:chExt cx="6581359" cy="416317"/>
            </a:xfrm>
          </p:grpSpPr>
          <p:sp>
            <p:nvSpPr>
              <p:cNvPr id="708" name="Сквиркл"/>
              <p:cNvSpPr/>
              <p:nvPr/>
            </p:nvSpPr>
            <p:spPr>
              <a:xfrm>
                <a:off x="0" y="0"/>
                <a:ext cx="6581360" cy="416318"/>
              </a:xfrm>
              <a:prstGeom prst="roundRect">
                <a:avLst>
                  <a:gd name="adj" fmla="val 16667"/>
                </a:avLst>
              </a:prstGeom>
              <a:solidFill>
                <a:srgbClr val="E2EFD9"/>
              </a:solidFill>
              <a:ln w="12700" cap="flat">
                <a:solidFill>
                  <a:srgbClr val="4472C4"/>
                </a:solidFill>
                <a:prstDash val="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ctr"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709" name="ГРАЖДАНЕ"/>
              <p:cNvSpPr txBox="1"/>
              <p:nvPr/>
            </p:nvSpPr>
            <p:spPr>
              <a:xfrm>
                <a:off x="20322" y="20322"/>
                <a:ext cx="6540715" cy="3581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>
                    <a:solidFill>
                      <a:srgbClr val="002060"/>
                    </a:solidFill>
                  </a:defRPr>
                </a:lvl1pPr>
              </a:lstStyle>
              <a:p>
                <a:r>
                  <a:t>ГРАЖДАНЕ</a:t>
                </a:r>
              </a:p>
            </p:txBody>
          </p:sp>
        </p:grpSp>
        <p:grpSp>
          <p:nvGrpSpPr>
            <p:cNvPr id="713" name="AutoShape 118"/>
            <p:cNvGrpSpPr/>
            <p:nvPr/>
          </p:nvGrpSpPr>
          <p:grpSpPr>
            <a:xfrm>
              <a:off x="0" y="4229685"/>
              <a:ext cx="6581360" cy="412672"/>
              <a:chOff x="0" y="0"/>
              <a:chExt cx="6581359" cy="412670"/>
            </a:xfrm>
          </p:grpSpPr>
          <p:sp>
            <p:nvSpPr>
              <p:cNvPr id="711" name="Сквиркл"/>
              <p:cNvSpPr/>
              <p:nvPr/>
            </p:nvSpPr>
            <p:spPr>
              <a:xfrm>
                <a:off x="0" y="0"/>
                <a:ext cx="6581360" cy="412671"/>
              </a:xfrm>
              <a:prstGeom prst="roundRect">
                <a:avLst>
                  <a:gd name="adj" fmla="val 16667"/>
                </a:avLst>
              </a:prstGeom>
              <a:solidFill>
                <a:srgbClr val="FFE599"/>
              </a:solidFill>
              <a:ln w="12700" cap="flat">
                <a:solidFill>
                  <a:srgbClr val="70AD47"/>
                </a:solidFill>
                <a:prstDash val="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ctr"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712" name="ОРГАНИЗАЦИИ"/>
              <p:cNvSpPr txBox="1"/>
              <p:nvPr/>
            </p:nvSpPr>
            <p:spPr>
              <a:xfrm>
                <a:off x="20145" y="20145"/>
                <a:ext cx="6541069" cy="3581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>
                    <a:solidFill>
                      <a:srgbClr val="002060"/>
                    </a:solidFill>
                  </a:defRPr>
                </a:lvl1pPr>
              </a:lstStyle>
              <a:p>
                <a:r>
                  <a:t>ОРГАНИЗАЦИИ</a:t>
                </a:r>
              </a:p>
            </p:txBody>
          </p:sp>
        </p:grpSp>
        <p:grpSp>
          <p:nvGrpSpPr>
            <p:cNvPr id="716" name="AutoShape 119"/>
            <p:cNvGrpSpPr/>
            <p:nvPr/>
          </p:nvGrpSpPr>
          <p:grpSpPr>
            <a:xfrm>
              <a:off x="4509863" y="971765"/>
              <a:ext cx="2073084" cy="336295"/>
              <a:chOff x="0" y="0"/>
              <a:chExt cx="2073082" cy="336293"/>
            </a:xfrm>
          </p:grpSpPr>
          <p:sp>
            <p:nvSpPr>
              <p:cNvPr id="714" name="Сквиркл"/>
              <p:cNvSpPr/>
              <p:nvPr/>
            </p:nvSpPr>
            <p:spPr>
              <a:xfrm>
                <a:off x="0" y="0"/>
                <a:ext cx="2073083" cy="336294"/>
              </a:xfrm>
              <a:prstGeom prst="roundRect">
                <a:avLst>
                  <a:gd name="adj" fmla="val 16667"/>
                </a:avLst>
              </a:prstGeom>
              <a:solidFill>
                <a:srgbClr val="7F5F00"/>
              </a:solidFill>
              <a:ln w="38100" cap="flat">
                <a:solidFill>
                  <a:srgbClr val="F2F2F2"/>
                </a:solidFill>
                <a:prstDash val="solid"/>
                <a:round/>
              </a:ln>
              <a:effectLst>
                <a:outerShdw dist="28398" dir="3806097" rotWithShape="0">
                  <a:srgbClr val="7F5F00">
                    <a:alpha val="50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ctr"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715" name="МИНТРУД РОССИИ"/>
              <p:cNvSpPr txBox="1"/>
              <p:nvPr/>
            </p:nvSpPr>
            <p:spPr>
              <a:xfrm>
                <a:off x="16415" y="16415"/>
                <a:ext cx="2040252" cy="2692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sz="1200" b="1">
                    <a:solidFill>
                      <a:srgbClr val="FFFFFF"/>
                    </a:solidFill>
                  </a:defRPr>
                </a:lvl1pPr>
              </a:lstStyle>
              <a:p>
                <a:r>
                  <a:t>МИНТРУД РОССИИ</a:t>
                </a:r>
              </a:p>
            </p:txBody>
          </p:sp>
        </p:grpSp>
        <p:sp>
          <p:nvSpPr>
            <p:cNvPr id="717" name="AutoShape 122"/>
            <p:cNvSpPr/>
            <p:nvPr/>
          </p:nvSpPr>
          <p:spPr>
            <a:xfrm>
              <a:off x="4820349" y="1453840"/>
              <a:ext cx="2107501" cy="234280"/>
            </a:xfrm>
            <a:prstGeom prst="rightArrow">
              <a:avLst>
                <a:gd name="adj1" fmla="val 50000"/>
                <a:gd name="adj2" fmla="val 197701"/>
              </a:avLst>
            </a:prstGeom>
            <a:solidFill>
              <a:srgbClr val="2E74B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457200"/>
              <a:endParaRPr/>
            </a:p>
          </p:txBody>
        </p:sp>
        <p:sp>
          <p:nvSpPr>
            <p:cNvPr id="718" name="AutoShape 124"/>
            <p:cNvSpPr/>
            <p:nvPr/>
          </p:nvSpPr>
          <p:spPr>
            <a:xfrm>
              <a:off x="5646727" y="828344"/>
              <a:ext cx="279121" cy="1434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5400"/>
                  </a:moveTo>
                  <a:lnTo>
                    <a:pt x="10800" y="0"/>
                  </a:lnTo>
                  <a:lnTo>
                    <a:pt x="21600" y="5400"/>
                  </a:lnTo>
                  <a:lnTo>
                    <a:pt x="16200" y="5400"/>
                  </a:lnTo>
                  <a:lnTo>
                    <a:pt x="16200" y="21600"/>
                  </a:lnTo>
                  <a:lnTo>
                    <a:pt x="5400" y="21600"/>
                  </a:lnTo>
                  <a:lnTo>
                    <a:pt x="5400" y="5400"/>
                  </a:lnTo>
                  <a:close/>
                </a:path>
              </a:pathLst>
            </a:custGeom>
            <a:solidFill>
              <a:srgbClr val="7F5F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457200"/>
              <a:endParaRPr/>
            </a:p>
          </p:txBody>
        </p:sp>
        <p:sp>
          <p:nvSpPr>
            <p:cNvPr id="719" name="AutoShape 125"/>
            <p:cNvSpPr/>
            <p:nvPr/>
          </p:nvSpPr>
          <p:spPr>
            <a:xfrm flipV="1">
              <a:off x="3120485" y="1139966"/>
              <a:ext cx="1389378" cy="221944"/>
            </a:xfrm>
            <a:prstGeom prst="line">
              <a:avLst/>
            </a:prstGeom>
            <a:noFill/>
            <a:ln w="9525" cap="flat">
              <a:solidFill>
                <a:srgbClr val="2F5496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20" name="AutoShape 126"/>
            <p:cNvSpPr/>
            <p:nvPr/>
          </p:nvSpPr>
          <p:spPr>
            <a:xfrm flipV="1">
              <a:off x="3120485" y="828345"/>
              <a:ext cx="1361186" cy="533565"/>
            </a:xfrm>
            <a:prstGeom prst="line">
              <a:avLst/>
            </a:prstGeom>
            <a:noFill/>
            <a:ln w="9525" cap="flat">
              <a:solidFill>
                <a:srgbClr val="2F5496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21" name="AutoShape 127"/>
            <p:cNvSpPr/>
            <p:nvPr/>
          </p:nvSpPr>
          <p:spPr>
            <a:xfrm>
              <a:off x="1839363" y="828344"/>
              <a:ext cx="293278" cy="5334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6997"/>
                  </a:moveTo>
                  <a:lnTo>
                    <a:pt x="5400" y="16997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16200" y="16997"/>
                  </a:lnTo>
                  <a:lnTo>
                    <a:pt x="21600" y="16997"/>
                  </a:lnTo>
                  <a:lnTo>
                    <a:pt x="10800" y="21600"/>
                  </a:lnTo>
                  <a:close/>
                </a:path>
              </a:pathLst>
            </a:custGeom>
            <a:solidFill>
              <a:srgbClr val="2E74B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457200"/>
              <a:endParaRPr/>
            </a:p>
          </p:txBody>
        </p:sp>
        <p:sp>
          <p:nvSpPr>
            <p:cNvPr id="722" name="AutoShape 128"/>
            <p:cNvSpPr/>
            <p:nvPr/>
          </p:nvSpPr>
          <p:spPr>
            <a:xfrm>
              <a:off x="5646727" y="2102077"/>
              <a:ext cx="1284296" cy="268821"/>
            </a:xfrm>
            <a:prstGeom prst="rightArrow">
              <a:avLst>
                <a:gd name="adj1" fmla="val 50000"/>
                <a:gd name="adj2" fmla="val 104997"/>
              </a:avLst>
            </a:prstGeom>
            <a:solidFill>
              <a:srgbClr val="C4591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457200"/>
              <a:endParaRPr/>
            </a:p>
          </p:txBody>
        </p:sp>
        <p:sp>
          <p:nvSpPr>
            <p:cNvPr id="723" name="AutoShape 129"/>
            <p:cNvSpPr/>
            <p:nvPr/>
          </p:nvSpPr>
          <p:spPr>
            <a:xfrm>
              <a:off x="6581359" y="2751602"/>
              <a:ext cx="348078" cy="335007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99336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457200"/>
              <a:endParaRPr/>
            </a:p>
          </p:txBody>
        </p:sp>
        <p:sp>
          <p:nvSpPr>
            <p:cNvPr id="724" name="AutoShape 130"/>
            <p:cNvSpPr/>
            <p:nvPr/>
          </p:nvSpPr>
          <p:spPr>
            <a:xfrm>
              <a:off x="6644213" y="1050395"/>
              <a:ext cx="337948" cy="179143"/>
            </a:xfrm>
            <a:prstGeom prst="leftRightArrow">
              <a:avLst>
                <a:gd name="adj1" fmla="val 50000"/>
                <a:gd name="adj2" fmla="val 41082"/>
              </a:avLst>
            </a:prstGeom>
            <a:solidFill>
              <a:srgbClr val="7F5F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457200"/>
              <a:endParaRPr/>
            </a:p>
          </p:txBody>
        </p:sp>
        <p:sp>
          <p:nvSpPr>
            <p:cNvPr id="725" name="AutoShape 131"/>
            <p:cNvSpPr/>
            <p:nvPr/>
          </p:nvSpPr>
          <p:spPr>
            <a:xfrm>
              <a:off x="6413545" y="305828"/>
              <a:ext cx="476715" cy="354209"/>
            </a:xfrm>
            <a:prstGeom prst="leftRightArrow">
              <a:avLst>
                <a:gd name="adj1" fmla="val 50000"/>
                <a:gd name="adj2" fmla="val 23664"/>
              </a:avLst>
            </a:prstGeom>
            <a:solidFill>
              <a:srgbClr val="2E74B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457200"/>
              <a:endParaRPr/>
            </a:p>
          </p:txBody>
        </p:sp>
        <p:sp>
          <p:nvSpPr>
            <p:cNvPr id="726" name="AutoShape 132"/>
            <p:cNvSpPr/>
            <p:nvPr/>
          </p:nvSpPr>
          <p:spPr>
            <a:xfrm>
              <a:off x="6624930" y="3802426"/>
              <a:ext cx="348078" cy="277081"/>
            </a:xfrm>
            <a:prstGeom prst="leftArrow">
              <a:avLst>
                <a:gd name="adj1" fmla="val 50000"/>
                <a:gd name="adj2" fmla="val 27609"/>
              </a:avLst>
            </a:prstGeom>
            <a:solidFill>
              <a:srgbClr val="5381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457200"/>
              <a:endParaRPr/>
            </a:p>
          </p:txBody>
        </p:sp>
        <p:sp>
          <p:nvSpPr>
            <p:cNvPr id="727" name="AutoShape 133"/>
            <p:cNvSpPr/>
            <p:nvPr/>
          </p:nvSpPr>
          <p:spPr>
            <a:xfrm>
              <a:off x="6624930" y="4261652"/>
              <a:ext cx="346491" cy="277081"/>
            </a:xfrm>
            <a:prstGeom prst="leftArrow">
              <a:avLst>
                <a:gd name="adj1" fmla="val 50000"/>
                <a:gd name="adj2" fmla="val 27483"/>
              </a:avLst>
            </a:prstGeom>
            <a:solidFill>
              <a:srgbClr val="5381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457200"/>
              <a:endParaRPr/>
            </a:p>
          </p:txBody>
        </p:sp>
      </p:grpSp>
      <p:grpSp>
        <p:nvGrpSpPr>
          <p:cNvPr id="731" name="Название 1"/>
          <p:cNvGrpSpPr/>
          <p:nvPr/>
        </p:nvGrpSpPr>
        <p:grpSpPr>
          <a:xfrm>
            <a:off x="0" y="-2577"/>
            <a:ext cx="12190411" cy="710885"/>
            <a:chOff x="0" y="0"/>
            <a:chExt cx="12190410" cy="710883"/>
          </a:xfrm>
        </p:grpSpPr>
        <p:sp>
          <p:nvSpPr>
            <p:cNvPr id="729" name="Прямоугольник"/>
            <p:cNvSpPr/>
            <p:nvPr/>
          </p:nvSpPr>
          <p:spPr>
            <a:xfrm>
              <a:off x="0" y="-1"/>
              <a:ext cx="12190411" cy="710885"/>
            </a:xfrm>
            <a:prstGeom prst="rect">
              <a:avLst/>
            </a:prstGeom>
            <a:solidFill>
              <a:srgbClr val="10619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457200" indent="-457200" algn="ctr" defTabSz="457200">
                <a:defRPr sz="3200"/>
              </a:pPr>
              <a:endParaRPr/>
            </a:p>
          </p:txBody>
        </p:sp>
        <p:sp>
          <p:nvSpPr>
            <p:cNvPr id="730" name="СИСТЕМА НЕЗАВИСИМОЙ ОЦЕНКИ КВАЛИФИКАЦИЙ И КОМПЕТЕНЦИЙ"/>
            <p:cNvSpPr txBox="1"/>
            <p:nvPr/>
          </p:nvSpPr>
          <p:spPr>
            <a:xfrm>
              <a:off x="0" y="167826"/>
              <a:ext cx="12190411" cy="3752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marL="457200" indent="-457200" algn="ctr" defTabSz="457200">
                <a:defRPr sz="20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СИСТЕМА НЕЗАВИСИМОЙ ОЦЕНКИ КВАЛИФИКАЦИЙ И КОМПЕТЕНЦИЙ</a:t>
              </a:r>
            </a:p>
          </p:txBody>
        </p:sp>
      </p:grpSp>
      <p:grpSp>
        <p:nvGrpSpPr>
          <p:cNvPr id="734" name="Скругленный прямоугольник 51"/>
          <p:cNvGrpSpPr/>
          <p:nvPr/>
        </p:nvGrpSpPr>
        <p:grpSpPr>
          <a:xfrm>
            <a:off x="1655526" y="742476"/>
            <a:ext cx="10454958" cy="726441"/>
            <a:chOff x="0" y="0"/>
            <a:chExt cx="10454957" cy="726440"/>
          </a:xfrm>
        </p:grpSpPr>
        <p:sp>
          <p:nvSpPr>
            <p:cNvPr id="732" name="Сквиркл"/>
            <p:cNvSpPr/>
            <p:nvPr/>
          </p:nvSpPr>
          <p:spPr>
            <a:xfrm>
              <a:off x="0" y="21219"/>
              <a:ext cx="10454958" cy="684001"/>
            </a:xfrm>
            <a:prstGeom prst="roundRect">
              <a:avLst>
                <a:gd name="adj" fmla="val 16667"/>
              </a:avLst>
            </a:prstGeom>
            <a:solidFill>
              <a:srgbClr val="C36518"/>
            </a:solidFill>
            <a:ln w="38100" cap="flat">
              <a:solidFill>
                <a:srgbClr val="FFFFFF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57200">
                <a:defRPr sz="21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33" name="Федеральный закон  от 03.07.2016 №238-ФЗ «О независимой оценке квалификации»"/>
            <p:cNvSpPr txBox="1"/>
            <p:nvPr/>
          </p:nvSpPr>
          <p:spPr>
            <a:xfrm>
              <a:off x="33390" y="-1"/>
              <a:ext cx="10388177" cy="726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 defTabSz="457200">
                <a:defRPr sz="2100" b="1">
                  <a:solidFill>
                    <a:srgbClr val="FFFFFF"/>
                  </a:solidFill>
                </a:defRPr>
              </a:lvl1pPr>
            </a:lstStyle>
            <a:p>
              <a:r>
                <a:t>Федеральный закон  от 03.07.2016 №238-ФЗ «О независимой оценке квалификации»</a:t>
              </a:r>
            </a:p>
          </p:txBody>
        </p:sp>
      </p:grpSp>
      <p:pic>
        <p:nvPicPr>
          <p:cNvPr id="735" name="Рисунок 55" descr="Рисунок 5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653" y="763696"/>
            <a:ext cx="1353519" cy="686186"/>
          </a:xfrm>
          <a:prstGeom prst="rect">
            <a:avLst/>
          </a:prstGeom>
          <a:ln w="12700">
            <a:miter lim="400000"/>
          </a:ln>
        </p:spPr>
      </p:pic>
      <p:sp>
        <p:nvSpPr>
          <p:cNvPr id="736" name="TextBox 52"/>
          <p:cNvSpPr txBox="1"/>
          <p:nvPr/>
        </p:nvSpPr>
        <p:spPr>
          <a:xfrm>
            <a:off x="8511685" y="1953566"/>
            <a:ext cx="3445776" cy="4352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285750" indent="-285750" defTabSz="457200">
              <a:buSzPct val="100000"/>
              <a:buFont typeface="Arial"/>
              <a:buChar char="•"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Регуляторы:</a:t>
            </a:r>
          </a:p>
          <a:p>
            <a:pPr defTabSz="457200">
              <a:defRPr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285750" indent="-285750" defTabSz="457200">
              <a:buSzPct val="100000"/>
              <a:buChar char="✓"/>
              <a:defRPr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Национальный совет при Президенте Российской Федерации по профессиональным квалификациям;</a:t>
            </a:r>
          </a:p>
          <a:p>
            <a:pPr marL="285750" indent="-285750" defTabSz="457200">
              <a:buSzPct val="100000"/>
              <a:buChar char="✓"/>
              <a:defRPr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Министерство труда и социальной защиты Российской Федерации;</a:t>
            </a:r>
          </a:p>
          <a:p>
            <a:pPr marL="285750" indent="-285750" defTabSz="457200">
              <a:buSzPct val="100000"/>
              <a:buChar char="✓"/>
              <a:defRPr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Национальное агентство развития квалификаций.</a:t>
            </a:r>
          </a:p>
          <a:p>
            <a:pPr marL="285750" indent="-285750" defTabSz="457200">
              <a:buSzPct val="100000"/>
              <a:buChar char="-"/>
              <a:defRPr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285750" indent="-285750" defTabSz="457200">
              <a:buSzPct val="100000"/>
              <a:buFont typeface="Arial"/>
              <a:buChar char="•"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Исполнительные органы:</a:t>
            </a:r>
          </a:p>
          <a:p>
            <a:pPr defTabSz="457200">
              <a:defRPr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285750" indent="-285750" defTabSz="457200">
              <a:buSzPct val="100000"/>
              <a:buChar char="✓"/>
              <a:defRPr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Советы по профессиональным квалификациям;</a:t>
            </a:r>
          </a:p>
          <a:p>
            <a:pPr marL="285750" indent="-285750" defTabSz="457200">
              <a:buSzPct val="100000"/>
              <a:buChar char="✓"/>
              <a:defRPr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Центры оценки квалификаций.</a:t>
            </a:r>
          </a:p>
          <a:p>
            <a:pPr marL="285750" indent="-285750" defTabSz="457200">
              <a:buSzPct val="100000"/>
              <a:buChar char="-"/>
              <a:defRPr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285750" indent="-285750" defTabSz="457200">
              <a:buSzPct val="100000"/>
              <a:buFont typeface="Arial"/>
              <a:buChar char="•"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Пользователи:</a:t>
            </a:r>
          </a:p>
          <a:p>
            <a:pPr defTabSz="457200">
              <a:defRPr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285750" indent="-285750" defTabSz="457200">
              <a:buSzPct val="100000"/>
              <a:buChar char="✓"/>
              <a:defRPr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Работодатели;</a:t>
            </a:r>
          </a:p>
          <a:p>
            <a:pPr marL="285750" indent="-285750" defTabSz="457200">
              <a:buSzPct val="100000"/>
              <a:buChar char="✓"/>
              <a:defRPr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Соискатели.</a:t>
            </a:r>
          </a:p>
        </p:txBody>
      </p:sp>
      <p:sp>
        <p:nvSpPr>
          <p:cNvPr id="737" name="TextBox 53"/>
          <p:cNvSpPr txBox="1"/>
          <p:nvPr/>
        </p:nvSpPr>
        <p:spPr>
          <a:xfrm>
            <a:off x="9491761" y="1617637"/>
            <a:ext cx="1485623" cy="358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 defTabSz="457200">
              <a:defRPr b="1">
                <a:solidFill>
                  <a:srgbClr val="FFFFFF"/>
                </a:solidFill>
              </a:defRPr>
            </a:lvl1pPr>
          </a:lstStyle>
          <a:p>
            <a:r>
              <a:t>УЧАСТНИКИ</a:t>
            </a:r>
          </a:p>
        </p:txBody>
      </p:sp>
      <p:pic>
        <p:nvPicPr>
          <p:cNvPr id="738" name="Рисунок 9" descr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2406"/>
            <a:ext cx="741252" cy="741252"/>
          </a:xfrm>
          <a:prstGeom prst="rect">
            <a:avLst/>
          </a:prstGeom>
          <a:ln w="12700">
            <a:miter lim="400000"/>
          </a:ln>
        </p:spPr>
      </p:pic>
      <p:pic>
        <p:nvPicPr>
          <p:cNvPr id="739" name="Рисунок 60" descr="Рисунок 6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0748" y="-7854"/>
            <a:ext cx="741253" cy="74125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" name="Прямоугольник: скругленные углы 24"/>
          <p:cNvSpPr/>
          <p:nvPr/>
        </p:nvSpPr>
        <p:spPr>
          <a:xfrm>
            <a:off x="6687362" y="2313273"/>
            <a:ext cx="4763387" cy="1567248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>
            <a:solidFill>
              <a:srgbClr val="4A7EBB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42" name="Прямоугольник: скругленные углы 14"/>
          <p:cNvSpPr/>
          <p:nvPr/>
        </p:nvSpPr>
        <p:spPr>
          <a:xfrm>
            <a:off x="741251" y="2276588"/>
            <a:ext cx="4763387" cy="1603933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>
            <a:solidFill>
              <a:srgbClr val="4A7EBB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43" name="Номер слайда 3"/>
          <p:cNvSpPr txBox="1">
            <a:spLocks noGrp="1"/>
          </p:cNvSpPr>
          <p:nvPr>
            <p:ph type="sldNum" sz="quarter" idx="2"/>
          </p:nvPr>
        </p:nvSpPr>
        <p:spPr>
          <a:xfrm>
            <a:off x="11398180" y="6404294"/>
            <a:ext cx="18406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 defTabSz="457200"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3</a:t>
            </a:fld>
            <a:endParaRPr/>
          </a:p>
        </p:txBody>
      </p:sp>
      <p:grpSp>
        <p:nvGrpSpPr>
          <p:cNvPr id="746" name="Название 1"/>
          <p:cNvGrpSpPr/>
          <p:nvPr/>
        </p:nvGrpSpPr>
        <p:grpSpPr>
          <a:xfrm>
            <a:off x="0" y="-2577"/>
            <a:ext cx="12190411" cy="710885"/>
            <a:chOff x="0" y="0"/>
            <a:chExt cx="12190410" cy="710883"/>
          </a:xfrm>
        </p:grpSpPr>
        <p:sp>
          <p:nvSpPr>
            <p:cNvPr id="744" name="Прямоугольник"/>
            <p:cNvSpPr/>
            <p:nvPr/>
          </p:nvSpPr>
          <p:spPr>
            <a:xfrm>
              <a:off x="0" y="-1"/>
              <a:ext cx="12190411" cy="710885"/>
            </a:xfrm>
            <a:prstGeom prst="rect">
              <a:avLst/>
            </a:prstGeom>
            <a:solidFill>
              <a:srgbClr val="10619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457200" indent="-457200" algn="ctr" defTabSz="457200">
                <a:defRPr sz="3200"/>
              </a:pPr>
              <a:endParaRPr/>
            </a:p>
          </p:txBody>
        </p:sp>
        <p:sp>
          <p:nvSpPr>
            <p:cNvPr id="745" name="РОЛЬ И ФУНКЦИОНАЛЬНЫЕ ЗАДАЧИ СПКФР В НСК"/>
            <p:cNvSpPr txBox="1"/>
            <p:nvPr/>
          </p:nvSpPr>
          <p:spPr>
            <a:xfrm>
              <a:off x="0" y="167826"/>
              <a:ext cx="12190411" cy="3752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marL="457200" indent="-457200" algn="ctr" defTabSz="457200">
                <a:defRPr sz="20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РОЛЬ И ФУНКЦИОНАЛЬНЫЕ ЗАДАЧИ СПКФР В НСК</a:t>
              </a:r>
            </a:p>
          </p:txBody>
        </p:sp>
      </p:grpSp>
      <p:pic>
        <p:nvPicPr>
          <p:cNvPr id="747" name="Рисунок 9" descr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2406"/>
            <a:ext cx="741252" cy="741252"/>
          </a:xfrm>
          <a:prstGeom prst="rect">
            <a:avLst/>
          </a:prstGeom>
          <a:ln w="12700">
            <a:miter lim="400000"/>
          </a:ln>
        </p:spPr>
      </p:pic>
      <p:pic>
        <p:nvPicPr>
          <p:cNvPr id="748" name="Рисунок 60" descr="Рисунок 6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50748" y="-7854"/>
            <a:ext cx="741253" cy="741252"/>
          </a:xfrm>
          <a:prstGeom prst="rect">
            <a:avLst/>
          </a:prstGeom>
          <a:ln w="12700">
            <a:miter lim="400000"/>
          </a:ln>
        </p:spPr>
      </p:pic>
      <p:sp>
        <p:nvSpPr>
          <p:cNvPr id="749" name="TextBox 7"/>
          <p:cNvSpPr txBox="1"/>
          <p:nvPr/>
        </p:nvSpPr>
        <p:spPr>
          <a:xfrm>
            <a:off x="732395" y="3890533"/>
            <a:ext cx="10709497" cy="25240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4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>
              <a:defRPr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171450" indent="-171450">
              <a:buSzPct val="100000"/>
              <a:buChar char="✓"/>
              <a:defRPr sz="14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мониторинг рынка труда</a:t>
            </a:r>
            <a:r>
              <a:rPr b="0"/>
              <a:t>, обеспечение его потребностей в квалификациях и профессиональном образовании;</a:t>
            </a:r>
          </a:p>
          <a:p>
            <a:pPr marL="171450" indent="-171450">
              <a:buSzPct val="100000"/>
              <a:buChar char="✓"/>
              <a:defRPr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разработку и актуализацию </a:t>
            </a:r>
            <a:r>
              <a:rPr b="1"/>
              <a:t>профессиональных стандартов и квалификационных требований</a:t>
            </a:r>
            <a:r>
              <a:t>;</a:t>
            </a:r>
          </a:p>
          <a:p>
            <a:pPr marL="171450" indent="-171450">
              <a:buSzPct val="100000"/>
              <a:buChar char="✓"/>
              <a:defRPr sz="14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организацию независимой оценки квалификации </a:t>
            </a:r>
            <a:r>
              <a:rPr b="0"/>
              <a:t>по определенному виду профессиональной деятельности;</a:t>
            </a:r>
          </a:p>
          <a:p>
            <a:pPr marL="171450" indent="-171450">
              <a:buSzPct val="100000"/>
              <a:buChar char="✓"/>
              <a:defRPr sz="14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проведение экспертизы федеральных государственных образовательных стандартов </a:t>
            </a:r>
            <a:r>
              <a:rPr b="0"/>
              <a:t>профессионального образования, примерных основных профессиональных образовательных программ и их проектов, оценку их соответствия профессиональным стандартам, подготовку предложений по совершенствованию указанных стандартов профессионального образования и образовательных программ;</a:t>
            </a:r>
          </a:p>
          <a:p>
            <a:pPr marL="171450" indent="-171450">
              <a:buSzPct val="100000"/>
              <a:buChar char="✓"/>
              <a:defRPr sz="14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организацию профессионально-общественной аккредитации </a:t>
            </a:r>
            <a:r>
              <a:rPr b="0"/>
              <a:t>основных профессиональных образовательных программ, основных программ профессионального обучения и (или) дополнительных профессиональных программ.</a:t>
            </a:r>
          </a:p>
        </p:txBody>
      </p:sp>
      <p:sp>
        <p:nvSpPr>
          <p:cNvPr id="750" name="TextBox 16"/>
          <p:cNvSpPr txBox="1"/>
          <p:nvPr/>
        </p:nvSpPr>
        <p:spPr>
          <a:xfrm>
            <a:off x="6759648" y="2424990"/>
            <a:ext cx="4553394" cy="15579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12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Решением</a:t>
            </a:r>
            <a:r>
              <a:rPr b="0"/>
              <a:t> Национального совета при Президенте РФ по профессиональным квалификациям от 20 мая 2015 года Ассоциация участников финансового рынка «Совет по профессиональным квалификациям финансового рынка» </a:t>
            </a:r>
            <a:r>
              <a:t>определена в качестве</a:t>
            </a:r>
            <a:r>
              <a:rPr b="0"/>
              <a:t> </a:t>
            </a:r>
            <a:r>
              <a:t>организации осуществляющей функции Совета по профессиональным квалификациям финансового рынка</a:t>
            </a:r>
            <a:r>
              <a:rPr b="0"/>
              <a:t>. </a:t>
            </a:r>
          </a:p>
        </p:txBody>
      </p:sp>
      <p:sp>
        <p:nvSpPr>
          <p:cNvPr id="751" name="Овал 17"/>
          <p:cNvSpPr/>
          <p:nvPr/>
        </p:nvSpPr>
        <p:spPr>
          <a:xfrm>
            <a:off x="1010093" y="839250"/>
            <a:ext cx="10302950" cy="1276713"/>
          </a:xfrm>
          <a:prstGeom prst="ellipse">
            <a:avLst/>
          </a:prstGeom>
          <a:solidFill>
            <a:srgbClr val="D8D8D8"/>
          </a:solidFill>
          <a:ln>
            <a:solidFill>
              <a:srgbClr val="4A7EBB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52" name="TextBox 18"/>
          <p:cNvSpPr txBox="1"/>
          <p:nvPr/>
        </p:nvSpPr>
        <p:spPr>
          <a:xfrm>
            <a:off x="3128721" y="947815"/>
            <a:ext cx="5932969" cy="11536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11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Федеральный закон №238-ФЗ от 03 июля 2016 года </a:t>
            </a:r>
            <a:br/>
            <a:r>
              <a:t>«О независимой оценке квалификации»</a:t>
            </a:r>
          </a:p>
          <a:p>
            <a:pPr algn="ctr">
              <a:defRPr sz="11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algn="ctr">
              <a:defRPr sz="11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Указ Президента РФ от 16.04.2014 №249 </a:t>
            </a:r>
          </a:p>
          <a:p>
            <a:pPr algn="ctr">
              <a:defRPr sz="11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«О Национальном совете при Президенте РФ по профессиональным квалификациям»</a:t>
            </a:r>
          </a:p>
        </p:txBody>
      </p:sp>
      <p:sp>
        <p:nvSpPr>
          <p:cNvPr id="753" name="TextBox 19"/>
          <p:cNvSpPr txBox="1"/>
          <p:nvPr/>
        </p:nvSpPr>
        <p:spPr>
          <a:xfrm>
            <a:off x="1154470" y="2434495"/>
            <a:ext cx="3948501" cy="11016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14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Решением</a:t>
            </a:r>
            <a:r>
              <a:t> </a:t>
            </a:r>
            <a:r>
              <a:rPr b="0"/>
              <a:t>Национального совета при Президенте РФ от 29 июля 2014 года создан Совет по профессиональным квалификациям финансового рынка </a:t>
            </a:r>
            <a:br>
              <a:rPr b="0"/>
            </a:br>
            <a:r>
              <a:rPr b="0"/>
              <a:t>(далее СПКФР). 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" name="Выноска: стрелка влево-вправо 133"/>
          <p:cNvSpPr/>
          <p:nvPr/>
        </p:nvSpPr>
        <p:spPr>
          <a:xfrm>
            <a:off x="3076622" y="5234666"/>
            <a:ext cx="5935212" cy="5340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486" y="5400"/>
                </a:lnTo>
                <a:lnTo>
                  <a:pt x="486" y="8100"/>
                </a:lnTo>
                <a:lnTo>
                  <a:pt x="5603" y="8100"/>
                </a:lnTo>
                <a:lnTo>
                  <a:pt x="5603" y="0"/>
                </a:lnTo>
                <a:lnTo>
                  <a:pt x="15997" y="0"/>
                </a:lnTo>
                <a:lnTo>
                  <a:pt x="15997" y="8100"/>
                </a:lnTo>
                <a:lnTo>
                  <a:pt x="21114" y="8100"/>
                </a:lnTo>
                <a:lnTo>
                  <a:pt x="21114" y="5400"/>
                </a:lnTo>
                <a:lnTo>
                  <a:pt x="21600" y="10800"/>
                </a:lnTo>
                <a:lnTo>
                  <a:pt x="21114" y="16200"/>
                </a:lnTo>
                <a:lnTo>
                  <a:pt x="21114" y="13500"/>
                </a:lnTo>
                <a:lnTo>
                  <a:pt x="15997" y="13500"/>
                </a:lnTo>
                <a:lnTo>
                  <a:pt x="15997" y="21600"/>
                </a:lnTo>
                <a:lnTo>
                  <a:pt x="5603" y="21600"/>
                </a:lnTo>
                <a:lnTo>
                  <a:pt x="5603" y="13500"/>
                </a:lnTo>
                <a:lnTo>
                  <a:pt x="486" y="13500"/>
                </a:lnTo>
                <a:lnTo>
                  <a:pt x="486" y="16200"/>
                </a:lnTo>
                <a:close/>
              </a:path>
            </a:pathLst>
          </a:custGeom>
          <a:solidFill>
            <a:srgbClr val="D8D8D8"/>
          </a:solidFill>
          <a:ln>
            <a:solidFill>
              <a:srgbClr val="4A7EBB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762" name="Прямоугольник: багетная рамка 119"/>
          <p:cNvGrpSpPr/>
          <p:nvPr/>
        </p:nvGrpSpPr>
        <p:grpSpPr>
          <a:xfrm>
            <a:off x="9395003" y="4279877"/>
            <a:ext cx="2093089" cy="755490"/>
            <a:chOff x="0" y="0"/>
            <a:chExt cx="2093088" cy="755489"/>
          </a:xfrm>
        </p:grpSpPr>
        <p:sp>
          <p:nvSpPr>
            <p:cNvPr id="756" name="Прямоугольник"/>
            <p:cNvSpPr/>
            <p:nvPr/>
          </p:nvSpPr>
          <p:spPr>
            <a:xfrm>
              <a:off x="0" y="-1"/>
              <a:ext cx="2093088" cy="755491"/>
            </a:xfrm>
            <a:prstGeom prst="rect">
              <a:avLst/>
            </a:prstGeom>
            <a:solidFill>
              <a:srgbClr val="D8D8D8"/>
            </a:solidFill>
            <a:ln w="12700" cap="flat">
              <a:noFill/>
              <a:miter lim="400000"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57" name="Фигура"/>
            <p:cNvSpPr/>
            <p:nvPr/>
          </p:nvSpPr>
          <p:spPr>
            <a:xfrm>
              <a:off x="0" y="-1"/>
              <a:ext cx="2093088" cy="94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625" y="21600"/>
                  </a:lnTo>
                  <a:lnTo>
                    <a:pt x="975" y="21600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58" name="Фигура"/>
            <p:cNvSpPr/>
            <p:nvPr/>
          </p:nvSpPr>
          <p:spPr>
            <a:xfrm>
              <a:off x="0" y="661053"/>
              <a:ext cx="2093088" cy="94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975" y="0"/>
                  </a:lnTo>
                  <a:lnTo>
                    <a:pt x="20625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59" name="Фигура"/>
            <p:cNvSpPr/>
            <p:nvPr/>
          </p:nvSpPr>
          <p:spPr>
            <a:xfrm>
              <a:off x="-1" y="-1"/>
              <a:ext cx="94437" cy="755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700"/>
                  </a:lnTo>
                  <a:lnTo>
                    <a:pt x="21600" y="189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60" name="Фигура"/>
            <p:cNvSpPr/>
            <p:nvPr/>
          </p:nvSpPr>
          <p:spPr>
            <a:xfrm>
              <a:off x="1998652" y="-1"/>
              <a:ext cx="94437" cy="755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18900"/>
                  </a:lnTo>
                  <a:lnTo>
                    <a:pt x="0" y="2700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61" name="Фигура"/>
            <p:cNvSpPr/>
            <p:nvPr/>
          </p:nvSpPr>
          <p:spPr>
            <a:xfrm>
              <a:off x="0" y="-1"/>
              <a:ext cx="2093088" cy="755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975" y="2700"/>
                  </a:moveTo>
                  <a:lnTo>
                    <a:pt x="20625" y="2700"/>
                  </a:lnTo>
                  <a:lnTo>
                    <a:pt x="20625" y="18900"/>
                  </a:lnTo>
                  <a:lnTo>
                    <a:pt x="975" y="18900"/>
                  </a:lnTo>
                  <a:close/>
                  <a:moveTo>
                    <a:pt x="0" y="0"/>
                  </a:moveTo>
                  <a:lnTo>
                    <a:pt x="975" y="2700"/>
                  </a:lnTo>
                  <a:moveTo>
                    <a:pt x="0" y="21600"/>
                  </a:moveTo>
                  <a:lnTo>
                    <a:pt x="975" y="18900"/>
                  </a:lnTo>
                  <a:moveTo>
                    <a:pt x="21600" y="0"/>
                  </a:moveTo>
                  <a:lnTo>
                    <a:pt x="20625" y="2700"/>
                  </a:lnTo>
                  <a:moveTo>
                    <a:pt x="21600" y="21600"/>
                  </a:moveTo>
                  <a:lnTo>
                    <a:pt x="20625" y="18900"/>
                  </a:lnTo>
                </a:path>
              </a:pathLst>
            </a:custGeom>
            <a:noFill/>
            <a:ln w="9525" cap="flat">
              <a:solidFill>
                <a:srgbClr val="4A7EBB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769" name="Прямоугольник: багетная рамка 118"/>
          <p:cNvGrpSpPr/>
          <p:nvPr/>
        </p:nvGrpSpPr>
        <p:grpSpPr>
          <a:xfrm>
            <a:off x="760684" y="4294852"/>
            <a:ext cx="2093090" cy="755490"/>
            <a:chOff x="0" y="0"/>
            <a:chExt cx="2093088" cy="755489"/>
          </a:xfrm>
        </p:grpSpPr>
        <p:sp>
          <p:nvSpPr>
            <p:cNvPr id="763" name="Прямоугольник"/>
            <p:cNvSpPr/>
            <p:nvPr/>
          </p:nvSpPr>
          <p:spPr>
            <a:xfrm>
              <a:off x="0" y="-1"/>
              <a:ext cx="2093088" cy="755491"/>
            </a:xfrm>
            <a:prstGeom prst="rect">
              <a:avLst/>
            </a:prstGeom>
            <a:solidFill>
              <a:srgbClr val="D8D8D8"/>
            </a:solidFill>
            <a:ln w="12700" cap="flat">
              <a:noFill/>
              <a:miter lim="400000"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64" name="Фигура"/>
            <p:cNvSpPr/>
            <p:nvPr/>
          </p:nvSpPr>
          <p:spPr>
            <a:xfrm>
              <a:off x="0" y="-1"/>
              <a:ext cx="2093088" cy="94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625" y="21600"/>
                  </a:lnTo>
                  <a:lnTo>
                    <a:pt x="975" y="21600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65" name="Фигура"/>
            <p:cNvSpPr/>
            <p:nvPr/>
          </p:nvSpPr>
          <p:spPr>
            <a:xfrm>
              <a:off x="0" y="661053"/>
              <a:ext cx="2093088" cy="94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975" y="0"/>
                  </a:lnTo>
                  <a:lnTo>
                    <a:pt x="20625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66" name="Фигура"/>
            <p:cNvSpPr/>
            <p:nvPr/>
          </p:nvSpPr>
          <p:spPr>
            <a:xfrm>
              <a:off x="-1" y="-1"/>
              <a:ext cx="94437" cy="755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700"/>
                  </a:lnTo>
                  <a:lnTo>
                    <a:pt x="21600" y="189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67" name="Фигура"/>
            <p:cNvSpPr/>
            <p:nvPr/>
          </p:nvSpPr>
          <p:spPr>
            <a:xfrm>
              <a:off x="1998652" y="-1"/>
              <a:ext cx="94437" cy="755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18900"/>
                  </a:lnTo>
                  <a:lnTo>
                    <a:pt x="0" y="2700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68" name="Фигура"/>
            <p:cNvSpPr/>
            <p:nvPr/>
          </p:nvSpPr>
          <p:spPr>
            <a:xfrm>
              <a:off x="0" y="-1"/>
              <a:ext cx="2093088" cy="755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975" y="2700"/>
                  </a:moveTo>
                  <a:lnTo>
                    <a:pt x="20625" y="2700"/>
                  </a:lnTo>
                  <a:lnTo>
                    <a:pt x="20625" y="18900"/>
                  </a:lnTo>
                  <a:lnTo>
                    <a:pt x="975" y="18900"/>
                  </a:lnTo>
                  <a:close/>
                  <a:moveTo>
                    <a:pt x="0" y="0"/>
                  </a:moveTo>
                  <a:lnTo>
                    <a:pt x="975" y="2700"/>
                  </a:lnTo>
                  <a:moveTo>
                    <a:pt x="0" y="21600"/>
                  </a:moveTo>
                  <a:lnTo>
                    <a:pt x="975" y="18900"/>
                  </a:lnTo>
                  <a:moveTo>
                    <a:pt x="21600" y="0"/>
                  </a:moveTo>
                  <a:lnTo>
                    <a:pt x="20625" y="2700"/>
                  </a:lnTo>
                  <a:moveTo>
                    <a:pt x="21600" y="21600"/>
                  </a:moveTo>
                  <a:lnTo>
                    <a:pt x="20625" y="18900"/>
                  </a:lnTo>
                </a:path>
              </a:pathLst>
            </a:custGeom>
            <a:noFill/>
            <a:ln w="9525" cap="flat">
              <a:solidFill>
                <a:srgbClr val="4A7EBB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770" name="Выноска: стрелка влево-вправо 117"/>
          <p:cNvSpPr/>
          <p:nvPr/>
        </p:nvSpPr>
        <p:spPr>
          <a:xfrm>
            <a:off x="3076622" y="4376933"/>
            <a:ext cx="5935212" cy="5340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486" y="5400"/>
                </a:lnTo>
                <a:lnTo>
                  <a:pt x="486" y="8100"/>
                </a:lnTo>
                <a:lnTo>
                  <a:pt x="5603" y="8100"/>
                </a:lnTo>
                <a:lnTo>
                  <a:pt x="5603" y="0"/>
                </a:lnTo>
                <a:lnTo>
                  <a:pt x="15997" y="0"/>
                </a:lnTo>
                <a:lnTo>
                  <a:pt x="15997" y="8100"/>
                </a:lnTo>
                <a:lnTo>
                  <a:pt x="21114" y="8100"/>
                </a:lnTo>
                <a:lnTo>
                  <a:pt x="21114" y="5400"/>
                </a:lnTo>
                <a:lnTo>
                  <a:pt x="21600" y="10800"/>
                </a:lnTo>
                <a:lnTo>
                  <a:pt x="21114" y="16200"/>
                </a:lnTo>
                <a:lnTo>
                  <a:pt x="21114" y="13500"/>
                </a:lnTo>
                <a:lnTo>
                  <a:pt x="15997" y="13500"/>
                </a:lnTo>
                <a:lnTo>
                  <a:pt x="15997" y="21600"/>
                </a:lnTo>
                <a:lnTo>
                  <a:pt x="5603" y="21600"/>
                </a:lnTo>
                <a:lnTo>
                  <a:pt x="5603" y="13500"/>
                </a:lnTo>
                <a:lnTo>
                  <a:pt x="486" y="13500"/>
                </a:lnTo>
                <a:lnTo>
                  <a:pt x="486" y="16200"/>
                </a:lnTo>
                <a:close/>
              </a:path>
            </a:pathLst>
          </a:custGeom>
          <a:solidFill>
            <a:srgbClr val="D8D8D8"/>
          </a:solidFill>
          <a:ln>
            <a:solidFill>
              <a:srgbClr val="4A7EBB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777" name="Прямоугольник: багетная рамка 116"/>
          <p:cNvGrpSpPr/>
          <p:nvPr/>
        </p:nvGrpSpPr>
        <p:grpSpPr>
          <a:xfrm>
            <a:off x="9395003" y="3418595"/>
            <a:ext cx="2093089" cy="755490"/>
            <a:chOff x="0" y="0"/>
            <a:chExt cx="2093088" cy="755489"/>
          </a:xfrm>
        </p:grpSpPr>
        <p:sp>
          <p:nvSpPr>
            <p:cNvPr id="771" name="Прямоугольник"/>
            <p:cNvSpPr/>
            <p:nvPr/>
          </p:nvSpPr>
          <p:spPr>
            <a:xfrm>
              <a:off x="0" y="-1"/>
              <a:ext cx="2093088" cy="755491"/>
            </a:xfrm>
            <a:prstGeom prst="rect">
              <a:avLst/>
            </a:prstGeom>
            <a:solidFill>
              <a:srgbClr val="D8D8D8"/>
            </a:solidFill>
            <a:ln w="12700" cap="flat">
              <a:noFill/>
              <a:miter lim="400000"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72" name="Фигура"/>
            <p:cNvSpPr/>
            <p:nvPr/>
          </p:nvSpPr>
          <p:spPr>
            <a:xfrm>
              <a:off x="0" y="-1"/>
              <a:ext cx="2093088" cy="94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625" y="21600"/>
                  </a:lnTo>
                  <a:lnTo>
                    <a:pt x="975" y="21600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73" name="Фигура"/>
            <p:cNvSpPr/>
            <p:nvPr/>
          </p:nvSpPr>
          <p:spPr>
            <a:xfrm>
              <a:off x="0" y="661053"/>
              <a:ext cx="2093088" cy="94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975" y="0"/>
                  </a:lnTo>
                  <a:lnTo>
                    <a:pt x="20625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74" name="Фигура"/>
            <p:cNvSpPr/>
            <p:nvPr/>
          </p:nvSpPr>
          <p:spPr>
            <a:xfrm>
              <a:off x="-1" y="-1"/>
              <a:ext cx="94437" cy="755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700"/>
                  </a:lnTo>
                  <a:lnTo>
                    <a:pt x="21600" y="189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75" name="Фигура"/>
            <p:cNvSpPr/>
            <p:nvPr/>
          </p:nvSpPr>
          <p:spPr>
            <a:xfrm>
              <a:off x="1998652" y="-1"/>
              <a:ext cx="94437" cy="755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18900"/>
                  </a:lnTo>
                  <a:lnTo>
                    <a:pt x="0" y="2700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76" name="Фигура"/>
            <p:cNvSpPr/>
            <p:nvPr/>
          </p:nvSpPr>
          <p:spPr>
            <a:xfrm>
              <a:off x="0" y="-1"/>
              <a:ext cx="2093088" cy="755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975" y="2700"/>
                  </a:moveTo>
                  <a:lnTo>
                    <a:pt x="20625" y="2700"/>
                  </a:lnTo>
                  <a:lnTo>
                    <a:pt x="20625" y="18900"/>
                  </a:lnTo>
                  <a:lnTo>
                    <a:pt x="975" y="18900"/>
                  </a:lnTo>
                  <a:close/>
                  <a:moveTo>
                    <a:pt x="0" y="0"/>
                  </a:moveTo>
                  <a:lnTo>
                    <a:pt x="975" y="2700"/>
                  </a:lnTo>
                  <a:moveTo>
                    <a:pt x="0" y="21600"/>
                  </a:moveTo>
                  <a:lnTo>
                    <a:pt x="975" y="18900"/>
                  </a:lnTo>
                  <a:moveTo>
                    <a:pt x="21600" y="0"/>
                  </a:moveTo>
                  <a:lnTo>
                    <a:pt x="20625" y="2700"/>
                  </a:lnTo>
                  <a:moveTo>
                    <a:pt x="21600" y="21600"/>
                  </a:moveTo>
                  <a:lnTo>
                    <a:pt x="20625" y="18900"/>
                  </a:lnTo>
                </a:path>
              </a:pathLst>
            </a:custGeom>
            <a:noFill/>
            <a:ln w="9525" cap="flat">
              <a:solidFill>
                <a:srgbClr val="4A7EBB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784" name="Прямоугольник: багетная рамка 115"/>
          <p:cNvGrpSpPr/>
          <p:nvPr/>
        </p:nvGrpSpPr>
        <p:grpSpPr>
          <a:xfrm>
            <a:off x="741251" y="3416039"/>
            <a:ext cx="2093090" cy="755490"/>
            <a:chOff x="0" y="0"/>
            <a:chExt cx="2093088" cy="755489"/>
          </a:xfrm>
        </p:grpSpPr>
        <p:sp>
          <p:nvSpPr>
            <p:cNvPr id="778" name="Прямоугольник"/>
            <p:cNvSpPr/>
            <p:nvPr/>
          </p:nvSpPr>
          <p:spPr>
            <a:xfrm>
              <a:off x="0" y="-1"/>
              <a:ext cx="2093088" cy="755491"/>
            </a:xfrm>
            <a:prstGeom prst="rect">
              <a:avLst/>
            </a:prstGeom>
            <a:solidFill>
              <a:srgbClr val="D8D8D8"/>
            </a:solidFill>
            <a:ln w="12700" cap="flat">
              <a:noFill/>
              <a:miter lim="400000"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79" name="Фигура"/>
            <p:cNvSpPr/>
            <p:nvPr/>
          </p:nvSpPr>
          <p:spPr>
            <a:xfrm>
              <a:off x="0" y="-1"/>
              <a:ext cx="2093088" cy="94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625" y="21600"/>
                  </a:lnTo>
                  <a:lnTo>
                    <a:pt x="975" y="21600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80" name="Фигура"/>
            <p:cNvSpPr/>
            <p:nvPr/>
          </p:nvSpPr>
          <p:spPr>
            <a:xfrm>
              <a:off x="0" y="661053"/>
              <a:ext cx="2093088" cy="94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975" y="0"/>
                  </a:lnTo>
                  <a:lnTo>
                    <a:pt x="20625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81" name="Фигура"/>
            <p:cNvSpPr/>
            <p:nvPr/>
          </p:nvSpPr>
          <p:spPr>
            <a:xfrm>
              <a:off x="-1" y="-1"/>
              <a:ext cx="94437" cy="755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700"/>
                  </a:lnTo>
                  <a:lnTo>
                    <a:pt x="21600" y="189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82" name="Фигура"/>
            <p:cNvSpPr/>
            <p:nvPr/>
          </p:nvSpPr>
          <p:spPr>
            <a:xfrm>
              <a:off x="1998652" y="-1"/>
              <a:ext cx="94437" cy="755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18900"/>
                  </a:lnTo>
                  <a:lnTo>
                    <a:pt x="0" y="2700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83" name="Фигура"/>
            <p:cNvSpPr/>
            <p:nvPr/>
          </p:nvSpPr>
          <p:spPr>
            <a:xfrm>
              <a:off x="0" y="-1"/>
              <a:ext cx="2093088" cy="755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975" y="2700"/>
                  </a:moveTo>
                  <a:lnTo>
                    <a:pt x="20625" y="2700"/>
                  </a:lnTo>
                  <a:lnTo>
                    <a:pt x="20625" y="18900"/>
                  </a:lnTo>
                  <a:lnTo>
                    <a:pt x="975" y="18900"/>
                  </a:lnTo>
                  <a:close/>
                  <a:moveTo>
                    <a:pt x="0" y="0"/>
                  </a:moveTo>
                  <a:lnTo>
                    <a:pt x="975" y="2700"/>
                  </a:lnTo>
                  <a:moveTo>
                    <a:pt x="0" y="21600"/>
                  </a:moveTo>
                  <a:lnTo>
                    <a:pt x="975" y="18900"/>
                  </a:lnTo>
                  <a:moveTo>
                    <a:pt x="21600" y="0"/>
                  </a:moveTo>
                  <a:lnTo>
                    <a:pt x="20625" y="2700"/>
                  </a:lnTo>
                  <a:moveTo>
                    <a:pt x="21600" y="21600"/>
                  </a:moveTo>
                  <a:lnTo>
                    <a:pt x="20625" y="18900"/>
                  </a:lnTo>
                </a:path>
              </a:pathLst>
            </a:custGeom>
            <a:noFill/>
            <a:ln w="9525" cap="flat">
              <a:solidFill>
                <a:srgbClr val="4A7EBB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791" name="Прямоугольник: багетная рамка 112"/>
          <p:cNvGrpSpPr/>
          <p:nvPr/>
        </p:nvGrpSpPr>
        <p:grpSpPr>
          <a:xfrm>
            <a:off x="9378925" y="2546024"/>
            <a:ext cx="2093089" cy="755490"/>
            <a:chOff x="0" y="0"/>
            <a:chExt cx="2093088" cy="755489"/>
          </a:xfrm>
        </p:grpSpPr>
        <p:sp>
          <p:nvSpPr>
            <p:cNvPr id="785" name="Прямоугольник"/>
            <p:cNvSpPr/>
            <p:nvPr/>
          </p:nvSpPr>
          <p:spPr>
            <a:xfrm>
              <a:off x="0" y="-1"/>
              <a:ext cx="2093088" cy="755491"/>
            </a:xfrm>
            <a:prstGeom prst="rect">
              <a:avLst/>
            </a:prstGeom>
            <a:solidFill>
              <a:srgbClr val="D8D8D8"/>
            </a:solidFill>
            <a:ln w="12700" cap="flat">
              <a:noFill/>
              <a:miter lim="400000"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86" name="Фигура"/>
            <p:cNvSpPr/>
            <p:nvPr/>
          </p:nvSpPr>
          <p:spPr>
            <a:xfrm>
              <a:off x="0" y="-1"/>
              <a:ext cx="2093088" cy="94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625" y="21600"/>
                  </a:lnTo>
                  <a:lnTo>
                    <a:pt x="975" y="21600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87" name="Фигура"/>
            <p:cNvSpPr/>
            <p:nvPr/>
          </p:nvSpPr>
          <p:spPr>
            <a:xfrm>
              <a:off x="0" y="661053"/>
              <a:ext cx="2093088" cy="94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975" y="0"/>
                  </a:lnTo>
                  <a:lnTo>
                    <a:pt x="20625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88" name="Фигура"/>
            <p:cNvSpPr/>
            <p:nvPr/>
          </p:nvSpPr>
          <p:spPr>
            <a:xfrm>
              <a:off x="-1" y="-1"/>
              <a:ext cx="94437" cy="755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700"/>
                  </a:lnTo>
                  <a:lnTo>
                    <a:pt x="21600" y="189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89" name="Фигура"/>
            <p:cNvSpPr/>
            <p:nvPr/>
          </p:nvSpPr>
          <p:spPr>
            <a:xfrm>
              <a:off x="1998652" y="-1"/>
              <a:ext cx="94437" cy="755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18900"/>
                  </a:lnTo>
                  <a:lnTo>
                    <a:pt x="0" y="2700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90" name="Фигура"/>
            <p:cNvSpPr/>
            <p:nvPr/>
          </p:nvSpPr>
          <p:spPr>
            <a:xfrm>
              <a:off x="0" y="-1"/>
              <a:ext cx="2093088" cy="755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975" y="2700"/>
                  </a:moveTo>
                  <a:lnTo>
                    <a:pt x="20625" y="2700"/>
                  </a:lnTo>
                  <a:lnTo>
                    <a:pt x="20625" y="18900"/>
                  </a:lnTo>
                  <a:lnTo>
                    <a:pt x="975" y="18900"/>
                  </a:lnTo>
                  <a:close/>
                  <a:moveTo>
                    <a:pt x="0" y="0"/>
                  </a:moveTo>
                  <a:lnTo>
                    <a:pt x="975" y="2700"/>
                  </a:lnTo>
                  <a:moveTo>
                    <a:pt x="0" y="21600"/>
                  </a:moveTo>
                  <a:lnTo>
                    <a:pt x="975" y="18900"/>
                  </a:lnTo>
                  <a:moveTo>
                    <a:pt x="21600" y="0"/>
                  </a:moveTo>
                  <a:lnTo>
                    <a:pt x="20625" y="2700"/>
                  </a:lnTo>
                  <a:moveTo>
                    <a:pt x="21600" y="21600"/>
                  </a:moveTo>
                  <a:lnTo>
                    <a:pt x="20625" y="18900"/>
                  </a:lnTo>
                </a:path>
              </a:pathLst>
            </a:custGeom>
            <a:noFill/>
            <a:ln w="9525" cap="flat">
              <a:solidFill>
                <a:srgbClr val="4A7EBB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798" name="Прямоугольник: багетная рамка 111"/>
          <p:cNvGrpSpPr/>
          <p:nvPr/>
        </p:nvGrpSpPr>
        <p:grpSpPr>
          <a:xfrm>
            <a:off x="741251" y="2564057"/>
            <a:ext cx="2093090" cy="755490"/>
            <a:chOff x="0" y="0"/>
            <a:chExt cx="2093088" cy="755489"/>
          </a:xfrm>
        </p:grpSpPr>
        <p:sp>
          <p:nvSpPr>
            <p:cNvPr id="792" name="Прямоугольник"/>
            <p:cNvSpPr/>
            <p:nvPr/>
          </p:nvSpPr>
          <p:spPr>
            <a:xfrm>
              <a:off x="0" y="-1"/>
              <a:ext cx="2093088" cy="755491"/>
            </a:xfrm>
            <a:prstGeom prst="rect">
              <a:avLst/>
            </a:prstGeom>
            <a:solidFill>
              <a:srgbClr val="D8D8D8"/>
            </a:solidFill>
            <a:ln w="12700" cap="flat">
              <a:noFill/>
              <a:miter lim="400000"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93" name="Фигура"/>
            <p:cNvSpPr/>
            <p:nvPr/>
          </p:nvSpPr>
          <p:spPr>
            <a:xfrm>
              <a:off x="0" y="-1"/>
              <a:ext cx="2093088" cy="94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625" y="21600"/>
                  </a:lnTo>
                  <a:lnTo>
                    <a:pt x="975" y="21600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94" name="Фигура"/>
            <p:cNvSpPr/>
            <p:nvPr/>
          </p:nvSpPr>
          <p:spPr>
            <a:xfrm>
              <a:off x="0" y="661053"/>
              <a:ext cx="2093088" cy="94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975" y="0"/>
                  </a:lnTo>
                  <a:lnTo>
                    <a:pt x="20625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95" name="Фигура"/>
            <p:cNvSpPr/>
            <p:nvPr/>
          </p:nvSpPr>
          <p:spPr>
            <a:xfrm>
              <a:off x="-1" y="-1"/>
              <a:ext cx="94437" cy="755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700"/>
                  </a:lnTo>
                  <a:lnTo>
                    <a:pt x="21600" y="189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96" name="Фигура"/>
            <p:cNvSpPr/>
            <p:nvPr/>
          </p:nvSpPr>
          <p:spPr>
            <a:xfrm>
              <a:off x="1998652" y="-1"/>
              <a:ext cx="94437" cy="755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18900"/>
                  </a:lnTo>
                  <a:lnTo>
                    <a:pt x="0" y="2700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97" name="Фигура"/>
            <p:cNvSpPr/>
            <p:nvPr/>
          </p:nvSpPr>
          <p:spPr>
            <a:xfrm>
              <a:off x="0" y="-1"/>
              <a:ext cx="2093088" cy="755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975" y="2700"/>
                  </a:moveTo>
                  <a:lnTo>
                    <a:pt x="20625" y="2700"/>
                  </a:lnTo>
                  <a:lnTo>
                    <a:pt x="20625" y="18900"/>
                  </a:lnTo>
                  <a:lnTo>
                    <a:pt x="975" y="18900"/>
                  </a:lnTo>
                  <a:close/>
                  <a:moveTo>
                    <a:pt x="0" y="0"/>
                  </a:moveTo>
                  <a:lnTo>
                    <a:pt x="975" y="2700"/>
                  </a:lnTo>
                  <a:moveTo>
                    <a:pt x="0" y="21600"/>
                  </a:moveTo>
                  <a:lnTo>
                    <a:pt x="975" y="18900"/>
                  </a:lnTo>
                  <a:moveTo>
                    <a:pt x="21600" y="0"/>
                  </a:moveTo>
                  <a:lnTo>
                    <a:pt x="20625" y="2700"/>
                  </a:lnTo>
                  <a:moveTo>
                    <a:pt x="21600" y="21600"/>
                  </a:moveTo>
                  <a:lnTo>
                    <a:pt x="20625" y="18900"/>
                  </a:lnTo>
                </a:path>
              </a:pathLst>
            </a:custGeom>
            <a:noFill/>
            <a:ln w="9525" cap="flat">
              <a:solidFill>
                <a:srgbClr val="4A7EBB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805" name="Прямоугольник: багетная рамка 109"/>
          <p:cNvGrpSpPr/>
          <p:nvPr/>
        </p:nvGrpSpPr>
        <p:grpSpPr>
          <a:xfrm>
            <a:off x="745968" y="1698658"/>
            <a:ext cx="2093090" cy="755490"/>
            <a:chOff x="0" y="0"/>
            <a:chExt cx="2093088" cy="755489"/>
          </a:xfrm>
        </p:grpSpPr>
        <p:sp>
          <p:nvSpPr>
            <p:cNvPr id="799" name="Прямоугольник"/>
            <p:cNvSpPr/>
            <p:nvPr/>
          </p:nvSpPr>
          <p:spPr>
            <a:xfrm>
              <a:off x="0" y="-1"/>
              <a:ext cx="2093088" cy="755491"/>
            </a:xfrm>
            <a:prstGeom prst="rect">
              <a:avLst/>
            </a:prstGeom>
            <a:solidFill>
              <a:srgbClr val="D8D8D8"/>
            </a:solidFill>
            <a:ln w="12700" cap="flat">
              <a:noFill/>
              <a:miter lim="400000"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00" name="Фигура"/>
            <p:cNvSpPr/>
            <p:nvPr/>
          </p:nvSpPr>
          <p:spPr>
            <a:xfrm>
              <a:off x="0" y="-1"/>
              <a:ext cx="2093088" cy="94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625" y="21600"/>
                  </a:lnTo>
                  <a:lnTo>
                    <a:pt x="975" y="21600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01" name="Фигура"/>
            <p:cNvSpPr/>
            <p:nvPr/>
          </p:nvSpPr>
          <p:spPr>
            <a:xfrm>
              <a:off x="0" y="661053"/>
              <a:ext cx="2093088" cy="94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975" y="0"/>
                  </a:lnTo>
                  <a:lnTo>
                    <a:pt x="20625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02" name="Фигура"/>
            <p:cNvSpPr/>
            <p:nvPr/>
          </p:nvSpPr>
          <p:spPr>
            <a:xfrm>
              <a:off x="-1" y="-1"/>
              <a:ext cx="94437" cy="755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700"/>
                  </a:lnTo>
                  <a:lnTo>
                    <a:pt x="21600" y="189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03" name="Фигура"/>
            <p:cNvSpPr/>
            <p:nvPr/>
          </p:nvSpPr>
          <p:spPr>
            <a:xfrm>
              <a:off x="1998652" y="-1"/>
              <a:ext cx="94437" cy="755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18900"/>
                  </a:lnTo>
                  <a:lnTo>
                    <a:pt x="0" y="2700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04" name="Фигура"/>
            <p:cNvSpPr/>
            <p:nvPr/>
          </p:nvSpPr>
          <p:spPr>
            <a:xfrm>
              <a:off x="0" y="-1"/>
              <a:ext cx="2093088" cy="755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975" y="2700"/>
                  </a:moveTo>
                  <a:lnTo>
                    <a:pt x="20625" y="2700"/>
                  </a:lnTo>
                  <a:lnTo>
                    <a:pt x="20625" y="18900"/>
                  </a:lnTo>
                  <a:lnTo>
                    <a:pt x="975" y="18900"/>
                  </a:lnTo>
                  <a:close/>
                  <a:moveTo>
                    <a:pt x="0" y="0"/>
                  </a:moveTo>
                  <a:lnTo>
                    <a:pt x="975" y="2700"/>
                  </a:lnTo>
                  <a:moveTo>
                    <a:pt x="0" y="21600"/>
                  </a:moveTo>
                  <a:lnTo>
                    <a:pt x="975" y="18900"/>
                  </a:lnTo>
                  <a:moveTo>
                    <a:pt x="21600" y="0"/>
                  </a:moveTo>
                  <a:lnTo>
                    <a:pt x="20625" y="2700"/>
                  </a:lnTo>
                  <a:moveTo>
                    <a:pt x="21600" y="21600"/>
                  </a:moveTo>
                  <a:lnTo>
                    <a:pt x="20625" y="18900"/>
                  </a:lnTo>
                </a:path>
              </a:pathLst>
            </a:custGeom>
            <a:noFill/>
            <a:ln w="9525" cap="flat">
              <a:solidFill>
                <a:srgbClr val="4A7EBB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806" name="Выноска: стрелка влево-вправо 108"/>
          <p:cNvSpPr/>
          <p:nvPr/>
        </p:nvSpPr>
        <p:spPr>
          <a:xfrm>
            <a:off x="3039138" y="1823528"/>
            <a:ext cx="5935211" cy="5340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486" y="5400"/>
                </a:lnTo>
                <a:lnTo>
                  <a:pt x="486" y="8100"/>
                </a:lnTo>
                <a:lnTo>
                  <a:pt x="5603" y="8100"/>
                </a:lnTo>
                <a:lnTo>
                  <a:pt x="5603" y="0"/>
                </a:lnTo>
                <a:lnTo>
                  <a:pt x="15997" y="0"/>
                </a:lnTo>
                <a:lnTo>
                  <a:pt x="15997" y="8100"/>
                </a:lnTo>
                <a:lnTo>
                  <a:pt x="21114" y="8100"/>
                </a:lnTo>
                <a:lnTo>
                  <a:pt x="21114" y="5400"/>
                </a:lnTo>
                <a:lnTo>
                  <a:pt x="21600" y="10800"/>
                </a:lnTo>
                <a:lnTo>
                  <a:pt x="21114" y="16200"/>
                </a:lnTo>
                <a:lnTo>
                  <a:pt x="21114" y="13500"/>
                </a:lnTo>
                <a:lnTo>
                  <a:pt x="15997" y="13500"/>
                </a:lnTo>
                <a:lnTo>
                  <a:pt x="15997" y="21600"/>
                </a:lnTo>
                <a:lnTo>
                  <a:pt x="5603" y="21600"/>
                </a:lnTo>
                <a:lnTo>
                  <a:pt x="5603" y="13500"/>
                </a:lnTo>
                <a:lnTo>
                  <a:pt x="486" y="13500"/>
                </a:lnTo>
                <a:lnTo>
                  <a:pt x="486" y="16200"/>
                </a:lnTo>
                <a:close/>
              </a:path>
            </a:pathLst>
          </a:custGeom>
          <a:solidFill>
            <a:srgbClr val="D8D8D8"/>
          </a:solidFill>
          <a:ln>
            <a:solidFill>
              <a:srgbClr val="4A7EBB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07" name="Номер слайда 3"/>
          <p:cNvSpPr txBox="1">
            <a:spLocks noGrp="1"/>
          </p:cNvSpPr>
          <p:nvPr>
            <p:ph type="sldNum" sz="quarter" idx="2"/>
          </p:nvPr>
        </p:nvSpPr>
        <p:spPr>
          <a:xfrm>
            <a:off x="11398180" y="6404294"/>
            <a:ext cx="18406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 defTabSz="457200"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4</a:t>
            </a:fld>
            <a:endParaRPr/>
          </a:p>
        </p:txBody>
      </p:sp>
      <p:grpSp>
        <p:nvGrpSpPr>
          <p:cNvPr id="810" name="Название 1"/>
          <p:cNvGrpSpPr/>
          <p:nvPr/>
        </p:nvGrpSpPr>
        <p:grpSpPr>
          <a:xfrm>
            <a:off x="0" y="-2577"/>
            <a:ext cx="12190411" cy="710885"/>
            <a:chOff x="0" y="0"/>
            <a:chExt cx="12190410" cy="710883"/>
          </a:xfrm>
        </p:grpSpPr>
        <p:sp>
          <p:nvSpPr>
            <p:cNvPr id="808" name="Прямоугольник"/>
            <p:cNvSpPr/>
            <p:nvPr/>
          </p:nvSpPr>
          <p:spPr>
            <a:xfrm>
              <a:off x="0" y="-1"/>
              <a:ext cx="12190411" cy="710885"/>
            </a:xfrm>
            <a:prstGeom prst="rect">
              <a:avLst/>
            </a:prstGeom>
            <a:solidFill>
              <a:srgbClr val="10619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457200" indent="-457200" algn="ctr" defTabSz="457200">
                <a:defRPr sz="3200"/>
              </a:pPr>
              <a:endParaRPr/>
            </a:p>
          </p:txBody>
        </p:sp>
        <p:sp>
          <p:nvSpPr>
            <p:cNvPr id="809" name="ФУНКЦИИ И РОЛЬ В СИСТЕМЕ НСК"/>
            <p:cNvSpPr txBox="1"/>
            <p:nvPr/>
          </p:nvSpPr>
          <p:spPr>
            <a:xfrm>
              <a:off x="0" y="167826"/>
              <a:ext cx="12190411" cy="3752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marL="457200" indent="-457200" algn="ctr" defTabSz="457200">
                <a:defRPr sz="20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ФУНКЦИИ И РОЛЬ В СИСТЕМЕ НСК</a:t>
              </a:r>
            </a:p>
          </p:txBody>
        </p:sp>
      </p:grpSp>
      <p:sp>
        <p:nvSpPr>
          <p:cNvPr id="811" name="TextBox 53"/>
          <p:cNvSpPr txBox="1"/>
          <p:nvPr/>
        </p:nvSpPr>
        <p:spPr>
          <a:xfrm>
            <a:off x="9491761" y="1617637"/>
            <a:ext cx="1485623" cy="358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 defTabSz="457200">
              <a:defRPr b="1">
                <a:solidFill>
                  <a:srgbClr val="FFFFFF"/>
                </a:solidFill>
              </a:defRPr>
            </a:lvl1pPr>
          </a:lstStyle>
          <a:p>
            <a:r>
              <a:t>УЧАСТНИКИ</a:t>
            </a:r>
          </a:p>
        </p:txBody>
      </p:sp>
      <p:pic>
        <p:nvPicPr>
          <p:cNvPr id="812" name="Рисунок 9" descr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2406"/>
            <a:ext cx="741252" cy="741252"/>
          </a:xfrm>
          <a:prstGeom prst="rect">
            <a:avLst/>
          </a:prstGeom>
          <a:ln w="12700">
            <a:miter lim="400000"/>
          </a:ln>
        </p:spPr>
      </p:pic>
      <p:pic>
        <p:nvPicPr>
          <p:cNvPr id="813" name="Рисунок 60" descr="Рисунок 6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50748" y="-7854"/>
            <a:ext cx="741253" cy="74125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820" name="Прямоугольник: багетная рамка 59"/>
          <p:cNvGrpSpPr/>
          <p:nvPr/>
        </p:nvGrpSpPr>
        <p:grpSpPr>
          <a:xfrm>
            <a:off x="9357658" y="807491"/>
            <a:ext cx="2093090" cy="755490"/>
            <a:chOff x="0" y="0"/>
            <a:chExt cx="2093088" cy="755489"/>
          </a:xfrm>
        </p:grpSpPr>
        <p:sp>
          <p:nvSpPr>
            <p:cNvPr id="814" name="Прямоугольник"/>
            <p:cNvSpPr/>
            <p:nvPr/>
          </p:nvSpPr>
          <p:spPr>
            <a:xfrm>
              <a:off x="0" y="-1"/>
              <a:ext cx="2093088" cy="755491"/>
            </a:xfrm>
            <a:prstGeom prst="rect">
              <a:avLst/>
            </a:prstGeom>
            <a:solidFill>
              <a:srgbClr val="D8D8D8"/>
            </a:solidFill>
            <a:ln w="12700" cap="flat">
              <a:noFill/>
              <a:miter lim="400000"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15" name="Фигура"/>
            <p:cNvSpPr/>
            <p:nvPr/>
          </p:nvSpPr>
          <p:spPr>
            <a:xfrm>
              <a:off x="0" y="-1"/>
              <a:ext cx="2093088" cy="94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625" y="21600"/>
                  </a:lnTo>
                  <a:lnTo>
                    <a:pt x="975" y="21600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16" name="Фигура"/>
            <p:cNvSpPr/>
            <p:nvPr/>
          </p:nvSpPr>
          <p:spPr>
            <a:xfrm>
              <a:off x="0" y="661053"/>
              <a:ext cx="2093088" cy="94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975" y="0"/>
                  </a:lnTo>
                  <a:lnTo>
                    <a:pt x="20625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17" name="Фигура"/>
            <p:cNvSpPr/>
            <p:nvPr/>
          </p:nvSpPr>
          <p:spPr>
            <a:xfrm>
              <a:off x="-1" y="-1"/>
              <a:ext cx="94437" cy="755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700"/>
                  </a:lnTo>
                  <a:lnTo>
                    <a:pt x="21600" y="189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18" name="Фигура"/>
            <p:cNvSpPr/>
            <p:nvPr/>
          </p:nvSpPr>
          <p:spPr>
            <a:xfrm>
              <a:off x="1998652" y="-1"/>
              <a:ext cx="94437" cy="755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18900"/>
                  </a:lnTo>
                  <a:lnTo>
                    <a:pt x="0" y="2700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19" name="Фигура"/>
            <p:cNvSpPr/>
            <p:nvPr/>
          </p:nvSpPr>
          <p:spPr>
            <a:xfrm>
              <a:off x="0" y="-1"/>
              <a:ext cx="2093088" cy="755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975" y="2700"/>
                  </a:moveTo>
                  <a:lnTo>
                    <a:pt x="20625" y="2700"/>
                  </a:lnTo>
                  <a:lnTo>
                    <a:pt x="20625" y="18900"/>
                  </a:lnTo>
                  <a:lnTo>
                    <a:pt x="975" y="18900"/>
                  </a:lnTo>
                  <a:close/>
                  <a:moveTo>
                    <a:pt x="0" y="0"/>
                  </a:moveTo>
                  <a:lnTo>
                    <a:pt x="975" y="2700"/>
                  </a:lnTo>
                  <a:moveTo>
                    <a:pt x="0" y="21600"/>
                  </a:moveTo>
                  <a:lnTo>
                    <a:pt x="975" y="18900"/>
                  </a:lnTo>
                  <a:moveTo>
                    <a:pt x="21600" y="0"/>
                  </a:moveTo>
                  <a:lnTo>
                    <a:pt x="20625" y="2700"/>
                  </a:lnTo>
                  <a:moveTo>
                    <a:pt x="21600" y="21600"/>
                  </a:moveTo>
                  <a:lnTo>
                    <a:pt x="20625" y="18900"/>
                  </a:lnTo>
                </a:path>
              </a:pathLst>
            </a:custGeom>
            <a:noFill/>
            <a:ln w="9525" cap="flat">
              <a:solidFill>
                <a:srgbClr val="4A7EBB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821" name="TextBox 61"/>
          <p:cNvSpPr txBox="1"/>
          <p:nvPr/>
        </p:nvSpPr>
        <p:spPr>
          <a:xfrm>
            <a:off x="9400440" y="971472"/>
            <a:ext cx="2007524" cy="506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10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Согласование актуального перечня (ВПД) </a:t>
            </a:r>
          </a:p>
        </p:txBody>
      </p:sp>
      <p:sp>
        <p:nvSpPr>
          <p:cNvPr id="822" name="TextBox 66"/>
          <p:cNvSpPr txBox="1"/>
          <p:nvPr/>
        </p:nvSpPr>
        <p:spPr>
          <a:xfrm>
            <a:off x="4975269" y="1856031"/>
            <a:ext cx="2243471" cy="7062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12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Профессиональные стандарты (ПС) </a:t>
            </a:r>
          </a:p>
        </p:txBody>
      </p:sp>
      <p:sp>
        <p:nvSpPr>
          <p:cNvPr id="823" name="TextBox 10"/>
          <p:cNvSpPr txBox="1"/>
          <p:nvPr/>
        </p:nvSpPr>
        <p:spPr>
          <a:xfrm>
            <a:off x="947681" y="1767158"/>
            <a:ext cx="1719099" cy="468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9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Объединения работодателей и профессиональных сообществ в лице СПК</a:t>
            </a:r>
          </a:p>
        </p:txBody>
      </p:sp>
      <p:sp>
        <p:nvSpPr>
          <p:cNvPr id="824" name="TextBox 74"/>
          <p:cNvSpPr txBox="1"/>
          <p:nvPr/>
        </p:nvSpPr>
        <p:spPr>
          <a:xfrm>
            <a:off x="-380678" y="2831788"/>
            <a:ext cx="4375817" cy="226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10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Минтруд России, СПК</a:t>
            </a:r>
          </a:p>
        </p:txBody>
      </p:sp>
      <p:sp>
        <p:nvSpPr>
          <p:cNvPr id="825" name="TextBox 75"/>
          <p:cNvSpPr txBox="1"/>
          <p:nvPr/>
        </p:nvSpPr>
        <p:spPr>
          <a:xfrm>
            <a:off x="9461644" y="2653028"/>
            <a:ext cx="1927650" cy="7697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10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Ведение реестра профессиональных стандартов</a:t>
            </a:r>
          </a:p>
        </p:txBody>
      </p:sp>
      <p:sp>
        <p:nvSpPr>
          <p:cNvPr id="826" name="TextBox 16"/>
          <p:cNvSpPr txBox="1"/>
          <p:nvPr/>
        </p:nvSpPr>
        <p:spPr>
          <a:xfrm>
            <a:off x="820086" y="3479082"/>
            <a:ext cx="1953301" cy="4310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8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Национальный Совет при Президенте РФ по профессиональным квалификациям, СПК, Рособрнадзор </a:t>
            </a:r>
          </a:p>
        </p:txBody>
      </p:sp>
      <p:sp>
        <p:nvSpPr>
          <p:cNvPr id="827" name="TextBox 17"/>
          <p:cNvSpPr txBox="1"/>
          <p:nvPr/>
        </p:nvSpPr>
        <p:spPr>
          <a:xfrm>
            <a:off x="9498727" y="3466663"/>
            <a:ext cx="1890566" cy="506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10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Выработка требований к процедуре ПОА, проведение мониторинга и контроля </a:t>
            </a:r>
          </a:p>
        </p:txBody>
      </p:sp>
      <p:sp>
        <p:nvSpPr>
          <p:cNvPr id="828" name="Выноска: стрелка влево-вправо 18"/>
          <p:cNvSpPr/>
          <p:nvPr/>
        </p:nvSpPr>
        <p:spPr>
          <a:xfrm>
            <a:off x="3039139" y="939323"/>
            <a:ext cx="5935212" cy="5340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486" y="5400"/>
                </a:lnTo>
                <a:lnTo>
                  <a:pt x="486" y="8100"/>
                </a:lnTo>
                <a:lnTo>
                  <a:pt x="5603" y="8100"/>
                </a:lnTo>
                <a:lnTo>
                  <a:pt x="5603" y="0"/>
                </a:lnTo>
                <a:lnTo>
                  <a:pt x="15997" y="0"/>
                </a:lnTo>
                <a:lnTo>
                  <a:pt x="15997" y="8100"/>
                </a:lnTo>
                <a:lnTo>
                  <a:pt x="21114" y="8100"/>
                </a:lnTo>
                <a:lnTo>
                  <a:pt x="21114" y="5400"/>
                </a:lnTo>
                <a:lnTo>
                  <a:pt x="21600" y="10800"/>
                </a:lnTo>
                <a:lnTo>
                  <a:pt x="21114" y="16200"/>
                </a:lnTo>
                <a:lnTo>
                  <a:pt x="21114" y="13500"/>
                </a:lnTo>
                <a:lnTo>
                  <a:pt x="15997" y="13500"/>
                </a:lnTo>
                <a:lnTo>
                  <a:pt x="15997" y="21600"/>
                </a:lnTo>
                <a:lnTo>
                  <a:pt x="5603" y="21600"/>
                </a:lnTo>
                <a:lnTo>
                  <a:pt x="5603" y="13500"/>
                </a:lnTo>
                <a:lnTo>
                  <a:pt x="486" y="13500"/>
                </a:lnTo>
                <a:lnTo>
                  <a:pt x="486" y="16200"/>
                </a:lnTo>
                <a:close/>
              </a:path>
            </a:pathLst>
          </a:custGeom>
          <a:solidFill>
            <a:srgbClr val="D8D8D8"/>
          </a:solidFill>
          <a:ln>
            <a:solidFill>
              <a:srgbClr val="4A7EBB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29" name="TextBox 6"/>
          <p:cNvSpPr txBox="1"/>
          <p:nvPr/>
        </p:nvSpPr>
        <p:spPr>
          <a:xfrm>
            <a:off x="3984226" y="944980"/>
            <a:ext cx="4211391" cy="731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9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Перечень областей и видов </a:t>
            </a:r>
          </a:p>
          <a:p>
            <a:pPr algn="ctr">
              <a:defRPr sz="9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профессиональной </a:t>
            </a:r>
          </a:p>
          <a:p>
            <a:pPr algn="ctr">
              <a:defRPr sz="9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деятельности (ВПД)</a:t>
            </a:r>
          </a:p>
        </p:txBody>
      </p:sp>
      <p:grpSp>
        <p:nvGrpSpPr>
          <p:cNvPr id="836" name="Прямоугольник: багетная рамка 106"/>
          <p:cNvGrpSpPr/>
          <p:nvPr/>
        </p:nvGrpSpPr>
        <p:grpSpPr>
          <a:xfrm>
            <a:off x="741251" y="833260"/>
            <a:ext cx="2093090" cy="755490"/>
            <a:chOff x="0" y="0"/>
            <a:chExt cx="2093088" cy="755489"/>
          </a:xfrm>
        </p:grpSpPr>
        <p:sp>
          <p:nvSpPr>
            <p:cNvPr id="830" name="Прямоугольник"/>
            <p:cNvSpPr/>
            <p:nvPr/>
          </p:nvSpPr>
          <p:spPr>
            <a:xfrm>
              <a:off x="0" y="-1"/>
              <a:ext cx="2093088" cy="755491"/>
            </a:xfrm>
            <a:prstGeom prst="rect">
              <a:avLst/>
            </a:prstGeom>
            <a:solidFill>
              <a:srgbClr val="D8D8D8"/>
            </a:solidFill>
            <a:ln w="12700" cap="flat">
              <a:noFill/>
              <a:miter lim="400000"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31" name="Фигура"/>
            <p:cNvSpPr/>
            <p:nvPr/>
          </p:nvSpPr>
          <p:spPr>
            <a:xfrm>
              <a:off x="0" y="-1"/>
              <a:ext cx="2093088" cy="94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625" y="21600"/>
                  </a:lnTo>
                  <a:lnTo>
                    <a:pt x="975" y="21600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32" name="Фигура"/>
            <p:cNvSpPr/>
            <p:nvPr/>
          </p:nvSpPr>
          <p:spPr>
            <a:xfrm>
              <a:off x="0" y="661053"/>
              <a:ext cx="2093088" cy="94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975" y="0"/>
                  </a:lnTo>
                  <a:lnTo>
                    <a:pt x="20625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33" name="Фигура"/>
            <p:cNvSpPr/>
            <p:nvPr/>
          </p:nvSpPr>
          <p:spPr>
            <a:xfrm>
              <a:off x="-1" y="-1"/>
              <a:ext cx="94437" cy="755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700"/>
                  </a:lnTo>
                  <a:lnTo>
                    <a:pt x="21600" y="189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34" name="Фигура"/>
            <p:cNvSpPr/>
            <p:nvPr/>
          </p:nvSpPr>
          <p:spPr>
            <a:xfrm>
              <a:off x="1998652" y="-1"/>
              <a:ext cx="94437" cy="755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18900"/>
                  </a:lnTo>
                  <a:lnTo>
                    <a:pt x="0" y="2700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35" name="Фигура"/>
            <p:cNvSpPr/>
            <p:nvPr/>
          </p:nvSpPr>
          <p:spPr>
            <a:xfrm>
              <a:off x="0" y="-1"/>
              <a:ext cx="2093088" cy="755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975" y="2700"/>
                  </a:moveTo>
                  <a:lnTo>
                    <a:pt x="20625" y="2700"/>
                  </a:lnTo>
                  <a:lnTo>
                    <a:pt x="20625" y="18900"/>
                  </a:lnTo>
                  <a:lnTo>
                    <a:pt x="975" y="18900"/>
                  </a:lnTo>
                  <a:close/>
                  <a:moveTo>
                    <a:pt x="0" y="0"/>
                  </a:moveTo>
                  <a:lnTo>
                    <a:pt x="975" y="2700"/>
                  </a:lnTo>
                  <a:moveTo>
                    <a:pt x="0" y="21600"/>
                  </a:moveTo>
                  <a:lnTo>
                    <a:pt x="975" y="18900"/>
                  </a:lnTo>
                  <a:moveTo>
                    <a:pt x="21600" y="0"/>
                  </a:moveTo>
                  <a:lnTo>
                    <a:pt x="20625" y="2700"/>
                  </a:lnTo>
                  <a:moveTo>
                    <a:pt x="21600" y="21600"/>
                  </a:moveTo>
                  <a:lnTo>
                    <a:pt x="20625" y="18900"/>
                  </a:lnTo>
                </a:path>
              </a:pathLst>
            </a:custGeom>
            <a:noFill/>
            <a:ln w="9525" cap="flat">
              <a:solidFill>
                <a:srgbClr val="4A7EBB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837" name="TextBox 7"/>
          <p:cNvSpPr txBox="1"/>
          <p:nvPr/>
        </p:nvSpPr>
        <p:spPr>
          <a:xfrm>
            <a:off x="823014" y="915603"/>
            <a:ext cx="1929564" cy="7697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10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Государство, работодатели и профессиональные сообщества в лице СПК</a:t>
            </a:r>
          </a:p>
        </p:txBody>
      </p:sp>
      <p:grpSp>
        <p:nvGrpSpPr>
          <p:cNvPr id="844" name="Прямоугольник: багетная рамка 107"/>
          <p:cNvGrpSpPr/>
          <p:nvPr/>
        </p:nvGrpSpPr>
        <p:grpSpPr>
          <a:xfrm>
            <a:off x="9363574" y="1683721"/>
            <a:ext cx="2093090" cy="755490"/>
            <a:chOff x="0" y="0"/>
            <a:chExt cx="2093088" cy="755489"/>
          </a:xfrm>
        </p:grpSpPr>
        <p:sp>
          <p:nvSpPr>
            <p:cNvPr id="838" name="Прямоугольник"/>
            <p:cNvSpPr/>
            <p:nvPr/>
          </p:nvSpPr>
          <p:spPr>
            <a:xfrm>
              <a:off x="0" y="-1"/>
              <a:ext cx="2093088" cy="755491"/>
            </a:xfrm>
            <a:prstGeom prst="rect">
              <a:avLst/>
            </a:prstGeom>
            <a:solidFill>
              <a:srgbClr val="D8D8D8"/>
            </a:solidFill>
            <a:ln w="12700" cap="flat">
              <a:noFill/>
              <a:miter lim="400000"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39" name="Фигура"/>
            <p:cNvSpPr/>
            <p:nvPr/>
          </p:nvSpPr>
          <p:spPr>
            <a:xfrm>
              <a:off x="0" y="-1"/>
              <a:ext cx="2093088" cy="94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625" y="21600"/>
                  </a:lnTo>
                  <a:lnTo>
                    <a:pt x="975" y="21600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40" name="Фигура"/>
            <p:cNvSpPr/>
            <p:nvPr/>
          </p:nvSpPr>
          <p:spPr>
            <a:xfrm>
              <a:off x="0" y="661053"/>
              <a:ext cx="2093088" cy="94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975" y="0"/>
                  </a:lnTo>
                  <a:lnTo>
                    <a:pt x="20625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41" name="Фигура"/>
            <p:cNvSpPr/>
            <p:nvPr/>
          </p:nvSpPr>
          <p:spPr>
            <a:xfrm>
              <a:off x="-1" y="-1"/>
              <a:ext cx="94437" cy="755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700"/>
                  </a:lnTo>
                  <a:lnTo>
                    <a:pt x="21600" y="189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42" name="Фигура"/>
            <p:cNvSpPr/>
            <p:nvPr/>
          </p:nvSpPr>
          <p:spPr>
            <a:xfrm>
              <a:off x="1998652" y="-1"/>
              <a:ext cx="94437" cy="755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18900"/>
                  </a:lnTo>
                  <a:lnTo>
                    <a:pt x="0" y="2700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43" name="Фигура"/>
            <p:cNvSpPr/>
            <p:nvPr/>
          </p:nvSpPr>
          <p:spPr>
            <a:xfrm>
              <a:off x="0" y="-1"/>
              <a:ext cx="2093088" cy="755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975" y="2700"/>
                  </a:moveTo>
                  <a:lnTo>
                    <a:pt x="20625" y="2700"/>
                  </a:lnTo>
                  <a:lnTo>
                    <a:pt x="20625" y="18900"/>
                  </a:lnTo>
                  <a:lnTo>
                    <a:pt x="975" y="18900"/>
                  </a:lnTo>
                  <a:close/>
                  <a:moveTo>
                    <a:pt x="0" y="0"/>
                  </a:moveTo>
                  <a:lnTo>
                    <a:pt x="975" y="2700"/>
                  </a:lnTo>
                  <a:moveTo>
                    <a:pt x="0" y="21600"/>
                  </a:moveTo>
                  <a:lnTo>
                    <a:pt x="975" y="18900"/>
                  </a:lnTo>
                  <a:moveTo>
                    <a:pt x="21600" y="0"/>
                  </a:moveTo>
                  <a:lnTo>
                    <a:pt x="20625" y="2700"/>
                  </a:lnTo>
                  <a:moveTo>
                    <a:pt x="21600" y="21600"/>
                  </a:moveTo>
                  <a:lnTo>
                    <a:pt x="20625" y="18900"/>
                  </a:lnTo>
                </a:path>
              </a:pathLst>
            </a:custGeom>
            <a:noFill/>
            <a:ln w="9525" cap="flat">
              <a:solidFill>
                <a:srgbClr val="4A7EBB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845" name="TextBox 11"/>
          <p:cNvSpPr txBox="1"/>
          <p:nvPr/>
        </p:nvSpPr>
        <p:spPr>
          <a:xfrm>
            <a:off x="9378925" y="1857849"/>
            <a:ext cx="2093089" cy="3417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9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Разработка профессиональных стандартов, квалификаций, КОС</a:t>
            </a:r>
          </a:p>
        </p:txBody>
      </p:sp>
      <p:sp>
        <p:nvSpPr>
          <p:cNvPr id="846" name="Выноска: стрелка влево-вправо 110"/>
          <p:cNvSpPr/>
          <p:nvPr/>
        </p:nvSpPr>
        <p:spPr>
          <a:xfrm>
            <a:off x="3049392" y="2646217"/>
            <a:ext cx="5935211" cy="5340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486" y="5400"/>
                </a:lnTo>
                <a:lnTo>
                  <a:pt x="486" y="8100"/>
                </a:lnTo>
                <a:lnTo>
                  <a:pt x="5603" y="8100"/>
                </a:lnTo>
                <a:lnTo>
                  <a:pt x="5603" y="0"/>
                </a:lnTo>
                <a:lnTo>
                  <a:pt x="15997" y="0"/>
                </a:lnTo>
                <a:lnTo>
                  <a:pt x="15997" y="8100"/>
                </a:lnTo>
                <a:lnTo>
                  <a:pt x="21114" y="8100"/>
                </a:lnTo>
                <a:lnTo>
                  <a:pt x="21114" y="5400"/>
                </a:lnTo>
                <a:lnTo>
                  <a:pt x="21600" y="10800"/>
                </a:lnTo>
                <a:lnTo>
                  <a:pt x="21114" y="16200"/>
                </a:lnTo>
                <a:lnTo>
                  <a:pt x="21114" y="13500"/>
                </a:lnTo>
                <a:lnTo>
                  <a:pt x="15997" y="13500"/>
                </a:lnTo>
                <a:lnTo>
                  <a:pt x="15997" y="21600"/>
                </a:lnTo>
                <a:lnTo>
                  <a:pt x="5603" y="21600"/>
                </a:lnTo>
                <a:lnTo>
                  <a:pt x="5603" y="13500"/>
                </a:lnTo>
                <a:lnTo>
                  <a:pt x="486" y="13500"/>
                </a:lnTo>
                <a:lnTo>
                  <a:pt x="486" y="16200"/>
                </a:lnTo>
                <a:close/>
              </a:path>
            </a:pathLst>
          </a:custGeom>
          <a:solidFill>
            <a:srgbClr val="D8D8D8"/>
          </a:solidFill>
          <a:ln>
            <a:solidFill>
              <a:srgbClr val="4A7EBB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47" name="TextBox 19"/>
          <p:cNvSpPr txBox="1"/>
          <p:nvPr/>
        </p:nvSpPr>
        <p:spPr>
          <a:xfrm>
            <a:off x="4795285" y="2775099"/>
            <a:ext cx="2497885" cy="5284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12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Образовательные стандарты</a:t>
            </a:r>
          </a:p>
        </p:txBody>
      </p:sp>
      <p:sp>
        <p:nvSpPr>
          <p:cNvPr id="848" name="Выноска: стрелка влево-вправо 114"/>
          <p:cNvSpPr/>
          <p:nvPr/>
        </p:nvSpPr>
        <p:spPr>
          <a:xfrm>
            <a:off x="3066792" y="3513061"/>
            <a:ext cx="5935212" cy="5340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486" y="5400"/>
                </a:lnTo>
                <a:lnTo>
                  <a:pt x="486" y="8100"/>
                </a:lnTo>
                <a:lnTo>
                  <a:pt x="5603" y="8100"/>
                </a:lnTo>
                <a:lnTo>
                  <a:pt x="5603" y="0"/>
                </a:lnTo>
                <a:lnTo>
                  <a:pt x="15997" y="0"/>
                </a:lnTo>
                <a:lnTo>
                  <a:pt x="15997" y="8100"/>
                </a:lnTo>
                <a:lnTo>
                  <a:pt x="21114" y="8100"/>
                </a:lnTo>
                <a:lnTo>
                  <a:pt x="21114" y="5400"/>
                </a:lnTo>
                <a:lnTo>
                  <a:pt x="21600" y="10800"/>
                </a:lnTo>
                <a:lnTo>
                  <a:pt x="21114" y="16200"/>
                </a:lnTo>
                <a:lnTo>
                  <a:pt x="21114" y="13500"/>
                </a:lnTo>
                <a:lnTo>
                  <a:pt x="15997" y="13500"/>
                </a:lnTo>
                <a:lnTo>
                  <a:pt x="15997" y="21600"/>
                </a:lnTo>
                <a:lnTo>
                  <a:pt x="5603" y="21600"/>
                </a:lnTo>
                <a:lnTo>
                  <a:pt x="5603" y="13500"/>
                </a:lnTo>
                <a:lnTo>
                  <a:pt x="486" y="13500"/>
                </a:lnTo>
                <a:lnTo>
                  <a:pt x="486" y="16200"/>
                </a:lnTo>
                <a:close/>
              </a:path>
            </a:pathLst>
          </a:custGeom>
          <a:solidFill>
            <a:srgbClr val="D8D8D8"/>
          </a:solidFill>
          <a:ln>
            <a:solidFill>
              <a:srgbClr val="4A7EBB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49" name="TextBox 15"/>
          <p:cNvSpPr txBox="1"/>
          <p:nvPr/>
        </p:nvSpPr>
        <p:spPr>
          <a:xfrm>
            <a:off x="4641469" y="3510090"/>
            <a:ext cx="2751059" cy="5063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10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Профессионально-общественная аккредитация образовательных программ (ОП)</a:t>
            </a:r>
          </a:p>
        </p:txBody>
      </p:sp>
      <p:sp>
        <p:nvSpPr>
          <p:cNvPr id="850" name="TextBox 20"/>
          <p:cNvSpPr txBox="1"/>
          <p:nvPr/>
        </p:nvSpPr>
        <p:spPr>
          <a:xfrm>
            <a:off x="947681" y="4376933"/>
            <a:ext cx="1719099" cy="3916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11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Национальное агентство развития квалификации</a:t>
            </a:r>
          </a:p>
        </p:txBody>
      </p:sp>
      <p:sp>
        <p:nvSpPr>
          <p:cNvPr id="851" name="TextBox 21"/>
          <p:cNvSpPr txBox="1"/>
          <p:nvPr/>
        </p:nvSpPr>
        <p:spPr>
          <a:xfrm>
            <a:off x="4795285" y="4518840"/>
            <a:ext cx="2597243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12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Система оценки квалификаций</a:t>
            </a:r>
          </a:p>
        </p:txBody>
      </p:sp>
      <p:sp>
        <p:nvSpPr>
          <p:cNvPr id="852" name="TextBox 22"/>
          <p:cNvSpPr txBox="1"/>
          <p:nvPr/>
        </p:nvSpPr>
        <p:spPr>
          <a:xfrm>
            <a:off x="9498727" y="4376933"/>
            <a:ext cx="1890566" cy="7062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12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Ведение Национального реестра </a:t>
            </a:r>
          </a:p>
        </p:txBody>
      </p:sp>
      <p:sp>
        <p:nvSpPr>
          <p:cNvPr id="853" name="TextBox 23"/>
          <p:cNvSpPr txBox="1"/>
          <p:nvPr/>
        </p:nvSpPr>
        <p:spPr>
          <a:xfrm>
            <a:off x="4785455" y="5317011"/>
            <a:ext cx="2497885" cy="4420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12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Отбор, мониторинг и контроль ЦОК, ЭЦ</a:t>
            </a:r>
          </a:p>
        </p:txBody>
      </p:sp>
      <p:sp>
        <p:nvSpPr>
          <p:cNvPr id="854" name="Стрелка: вправо 26"/>
          <p:cNvSpPr/>
          <p:nvPr/>
        </p:nvSpPr>
        <p:spPr>
          <a:xfrm rot="5400000">
            <a:off x="5924412" y="1590425"/>
            <a:ext cx="199033" cy="144146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3F80CE"/>
              </a:gs>
              <a:gs pos="100000">
                <a:schemeClr val="accent1">
                  <a:hueOff val="357503"/>
                  <a:satOff val="54545"/>
                  <a:lumOff val="29273"/>
                </a:schemeClr>
              </a:gs>
            </a:gsLst>
            <a:lin ang="16200000"/>
          </a:gradFill>
          <a:ln>
            <a:solidFill>
              <a:srgbClr val="4A7EBB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55" name="Стрелка: вправо 129"/>
          <p:cNvSpPr/>
          <p:nvPr/>
        </p:nvSpPr>
        <p:spPr>
          <a:xfrm rot="5400000">
            <a:off x="5939020" y="2446507"/>
            <a:ext cx="199033" cy="144146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3F80CE"/>
              </a:gs>
              <a:gs pos="100000">
                <a:schemeClr val="accent1">
                  <a:hueOff val="357503"/>
                  <a:satOff val="54545"/>
                  <a:lumOff val="29273"/>
                </a:schemeClr>
              </a:gs>
            </a:gsLst>
            <a:lin ang="16200000"/>
          </a:gradFill>
          <a:ln>
            <a:solidFill>
              <a:srgbClr val="4A7EBB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56" name="Стрелка: вправо 130"/>
          <p:cNvSpPr/>
          <p:nvPr/>
        </p:nvSpPr>
        <p:spPr>
          <a:xfrm rot="5400000">
            <a:off x="5917481" y="3295076"/>
            <a:ext cx="199033" cy="144146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3F80CE"/>
              </a:gs>
              <a:gs pos="100000">
                <a:schemeClr val="accent1">
                  <a:hueOff val="357503"/>
                  <a:satOff val="54545"/>
                  <a:lumOff val="29273"/>
                </a:schemeClr>
              </a:gs>
            </a:gsLst>
            <a:lin ang="16200000"/>
          </a:gradFill>
          <a:ln>
            <a:solidFill>
              <a:srgbClr val="4A7EBB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57" name="Стрелка: вправо 131"/>
          <p:cNvSpPr/>
          <p:nvPr/>
        </p:nvSpPr>
        <p:spPr>
          <a:xfrm rot="5400000">
            <a:off x="5907227" y="4176783"/>
            <a:ext cx="199033" cy="144146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3F80CE"/>
              </a:gs>
              <a:gs pos="100000">
                <a:schemeClr val="accent1">
                  <a:hueOff val="357503"/>
                  <a:satOff val="54545"/>
                  <a:lumOff val="29273"/>
                </a:schemeClr>
              </a:gs>
            </a:gsLst>
            <a:lin ang="16200000"/>
          </a:gradFill>
          <a:ln>
            <a:solidFill>
              <a:srgbClr val="4A7EBB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58" name="Стрелка: вправо 132"/>
          <p:cNvSpPr/>
          <p:nvPr/>
        </p:nvSpPr>
        <p:spPr>
          <a:xfrm rot="5400000">
            <a:off x="5900937" y="5010708"/>
            <a:ext cx="199033" cy="144146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3F80CE"/>
              </a:gs>
              <a:gs pos="100000">
                <a:schemeClr val="accent1">
                  <a:hueOff val="357503"/>
                  <a:satOff val="54545"/>
                  <a:lumOff val="29273"/>
                </a:schemeClr>
              </a:gs>
            </a:gsLst>
            <a:lin ang="16200000"/>
          </a:gradFill>
          <a:ln>
            <a:solidFill>
              <a:srgbClr val="4A7EBB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865" name="Прямоугольник: багетная рамка 134"/>
          <p:cNvGrpSpPr/>
          <p:nvPr/>
        </p:nvGrpSpPr>
        <p:grpSpPr>
          <a:xfrm>
            <a:off x="760684" y="5159340"/>
            <a:ext cx="2093090" cy="755490"/>
            <a:chOff x="0" y="0"/>
            <a:chExt cx="2093088" cy="755489"/>
          </a:xfrm>
        </p:grpSpPr>
        <p:sp>
          <p:nvSpPr>
            <p:cNvPr id="859" name="Прямоугольник"/>
            <p:cNvSpPr/>
            <p:nvPr/>
          </p:nvSpPr>
          <p:spPr>
            <a:xfrm>
              <a:off x="0" y="-1"/>
              <a:ext cx="2093088" cy="755491"/>
            </a:xfrm>
            <a:prstGeom prst="rect">
              <a:avLst/>
            </a:prstGeom>
            <a:solidFill>
              <a:srgbClr val="D8D8D8"/>
            </a:solidFill>
            <a:ln w="12700" cap="flat">
              <a:noFill/>
              <a:miter lim="400000"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60" name="Фигура"/>
            <p:cNvSpPr/>
            <p:nvPr/>
          </p:nvSpPr>
          <p:spPr>
            <a:xfrm>
              <a:off x="0" y="-1"/>
              <a:ext cx="2093088" cy="94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625" y="21600"/>
                  </a:lnTo>
                  <a:lnTo>
                    <a:pt x="975" y="21600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61" name="Фигура"/>
            <p:cNvSpPr/>
            <p:nvPr/>
          </p:nvSpPr>
          <p:spPr>
            <a:xfrm>
              <a:off x="0" y="661053"/>
              <a:ext cx="2093088" cy="94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975" y="0"/>
                  </a:lnTo>
                  <a:lnTo>
                    <a:pt x="20625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62" name="Фигура"/>
            <p:cNvSpPr/>
            <p:nvPr/>
          </p:nvSpPr>
          <p:spPr>
            <a:xfrm>
              <a:off x="-1" y="-1"/>
              <a:ext cx="94437" cy="755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700"/>
                  </a:lnTo>
                  <a:lnTo>
                    <a:pt x="21600" y="189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63" name="Фигура"/>
            <p:cNvSpPr/>
            <p:nvPr/>
          </p:nvSpPr>
          <p:spPr>
            <a:xfrm>
              <a:off x="1998652" y="-1"/>
              <a:ext cx="94437" cy="755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18900"/>
                  </a:lnTo>
                  <a:lnTo>
                    <a:pt x="0" y="2700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64" name="Фигура"/>
            <p:cNvSpPr/>
            <p:nvPr/>
          </p:nvSpPr>
          <p:spPr>
            <a:xfrm>
              <a:off x="0" y="-1"/>
              <a:ext cx="2093088" cy="755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975" y="2700"/>
                  </a:moveTo>
                  <a:lnTo>
                    <a:pt x="20625" y="2700"/>
                  </a:lnTo>
                  <a:lnTo>
                    <a:pt x="20625" y="18900"/>
                  </a:lnTo>
                  <a:lnTo>
                    <a:pt x="975" y="18900"/>
                  </a:lnTo>
                  <a:close/>
                  <a:moveTo>
                    <a:pt x="0" y="0"/>
                  </a:moveTo>
                  <a:lnTo>
                    <a:pt x="975" y="2700"/>
                  </a:lnTo>
                  <a:moveTo>
                    <a:pt x="0" y="21600"/>
                  </a:moveTo>
                  <a:lnTo>
                    <a:pt x="975" y="18900"/>
                  </a:lnTo>
                  <a:moveTo>
                    <a:pt x="21600" y="0"/>
                  </a:moveTo>
                  <a:lnTo>
                    <a:pt x="20625" y="2700"/>
                  </a:lnTo>
                  <a:moveTo>
                    <a:pt x="21600" y="21600"/>
                  </a:moveTo>
                  <a:lnTo>
                    <a:pt x="20625" y="18900"/>
                  </a:lnTo>
                </a:path>
              </a:pathLst>
            </a:custGeom>
            <a:noFill/>
            <a:ln w="9525" cap="flat">
              <a:solidFill>
                <a:srgbClr val="4A7EBB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872" name="Прямоугольник: багетная рамка 135"/>
          <p:cNvGrpSpPr/>
          <p:nvPr/>
        </p:nvGrpSpPr>
        <p:grpSpPr>
          <a:xfrm>
            <a:off x="9378922" y="5138692"/>
            <a:ext cx="2093089" cy="755490"/>
            <a:chOff x="0" y="0"/>
            <a:chExt cx="2093088" cy="755489"/>
          </a:xfrm>
        </p:grpSpPr>
        <p:sp>
          <p:nvSpPr>
            <p:cNvPr id="866" name="Прямоугольник"/>
            <p:cNvSpPr/>
            <p:nvPr/>
          </p:nvSpPr>
          <p:spPr>
            <a:xfrm>
              <a:off x="0" y="-1"/>
              <a:ext cx="2093088" cy="755491"/>
            </a:xfrm>
            <a:prstGeom prst="rect">
              <a:avLst/>
            </a:prstGeom>
            <a:solidFill>
              <a:srgbClr val="D8D8D8"/>
            </a:solidFill>
            <a:ln w="12700" cap="flat">
              <a:noFill/>
              <a:miter lim="400000"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67" name="Фигура"/>
            <p:cNvSpPr/>
            <p:nvPr/>
          </p:nvSpPr>
          <p:spPr>
            <a:xfrm>
              <a:off x="0" y="-1"/>
              <a:ext cx="2093088" cy="94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625" y="21600"/>
                  </a:lnTo>
                  <a:lnTo>
                    <a:pt x="975" y="21600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68" name="Фигура"/>
            <p:cNvSpPr/>
            <p:nvPr/>
          </p:nvSpPr>
          <p:spPr>
            <a:xfrm>
              <a:off x="0" y="661053"/>
              <a:ext cx="2093088" cy="94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975" y="0"/>
                  </a:lnTo>
                  <a:lnTo>
                    <a:pt x="20625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69" name="Фигура"/>
            <p:cNvSpPr/>
            <p:nvPr/>
          </p:nvSpPr>
          <p:spPr>
            <a:xfrm>
              <a:off x="-1" y="-1"/>
              <a:ext cx="94437" cy="755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700"/>
                  </a:lnTo>
                  <a:lnTo>
                    <a:pt x="21600" y="189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70" name="Фигура"/>
            <p:cNvSpPr/>
            <p:nvPr/>
          </p:nvSpPr>
          <p:spPr>
            <a:xfrm>
              <a:off x="1998652" y="-1"/>
              <a:ext cx="94437" cy="755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18900"/>
                  </a:lnTo>
                  <a:lnTo>
                    <a:pt x="0" y="2700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71" name="Фигура"/>
            <p:cNvSpPr/>
            <p:nvPr/>
          </p:nvSpPr>
          <p:spPr>
            <a:xfrm>
              <a:off x="0" y="-1"/>
              <a:ext cx="2093088" cy="755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975" y="2700"/>
                  </a:moveTo>
                  <a:lnTo>
                    <a:pt x="20625" y="2700"/>
                  </a:lnTo>
                  <a:lnTo>
                    <a:pt x="20625" y="18900"/>
                  </a:lnTo>
                  <a:lnTo>
                    <a:pt x="975" y="18900"/>
                  </a:lnTo>
                  <a:close/>
                  <a:moveTo>
                    <a:pt x="0" y="0"/>
                  </a:moveTo>
                  <a:lnTo>
                    <a:pt x="975" y="2700"/>
                  </a:lnTo>
                  <a:moveTo>
                    <a:pt x="0" y="21600"/>
                  </a:moveTo>
                  <a:lnTo>
                    <a:pt x="975" y="18900"/>
                  </a:lnTo>
                  <a:moveTo>
                    <a:pt x="21600" y="0"/>
                  </a:moveTo>
                  <a:lnTo>
                    <a:pt x="20625" y="2700"/>
                  </a:lnTo>
                  <a:moveTo>
                    <a:pt x="21600" y="21600"/>
                  </a:moveTo>
                  <a:lnTo>
                    <a:pt x="20625" y="18900"/>
                  </a:lnTo>
                </a:path>
              </a:pathLst>
            </a:custGeom>
            <a:noFill/>
            <a:ln w="9525" cap="flat">
              <a:solidFill>
                <a:srgbClr val="4A7EBB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873" name="TextBox 27"/>
          <p:cNvSpPr txBox="1"/>
          <p:nvPr/>
        </p:nvSpPr>
        <p:spPr>
          <a:xfrm>
            <a:off x="947681" y="5315968"/>
            <a:ext cx="1614766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СПК</a:t>
            </a:r>
          </a:p>
        </p:txBody>
      </p:sp>
      <p:sp>
        <p:nvSpPr>
          <p:cNvPr id="874" name="TextBox 28"/>
          <p:cNvSpPr txBox="1"/>
          <p:nvPr/>
        </p:nvSpPr>
        <p:spPr>
          <a:xfrm>
            <a:off x="9619988" y="5234666"/>
            <a:ext cx="1643117" cy="5440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11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Проведение профессионального экзамена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" name="Номер слайда 3"/>
          <p:cNvSpPr txBox="1">
            <a:spLocks noGrp="1"/>
          </p:cNvSpPr>
          <p:nvPr>
            <p:ph type="sldNum" sz="quarter" idx="2"/>
          </p:nvPr>
        </p:nvSpPr>
        <p:spPr>
          <a:xfrm>
            <a:off x="11398180" y="6404294"/>
            <a:ext cx="18406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 defTabSz="457200"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5</a:t>
            </a:fld>
            <a:endParaRPr/>
          </a:p>
        </p:txBody>
      </p:sp>
      <p:grpSp>
        <p:nvGrpSpPr>
          <p:cNvPr id="879" name="Название 1"/>
          <p:cNvGrpSpPr/>
          <p:nvPr/>
        </p:nvGrpSpPr>
        <p:grpSpPr>
          <a:xfrm>
            <a:off x="0" y="-2577"/>
            <a:ext cx="12190411" cy="710885"/>
            <a:chOff x="0" y="0"/>
            <a:chExt cx="12190410" cy="710883"/>
          </a:xfrm>
        </p:grpSpPr>
        <p:sp>
          <p:nvSpPr>
            <p:cNvPr id="877" name="Прямоугольник"/>
            <p:cNvSpPr/>
            <p:nvPr/>
          </p:nvSpPr>
          <p:spPr>
            <a:xfrm>
              <a:off x="0" y="-1"/>
              <a:ext cx="12190411" cy="710885"/>
            </a:xfrm>
            <a:prstGeom prst="rect">
              <a:avLst/>
            </a:prstGeom>
            <a:solidFill>
              <a:srgbClr val="10619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457200" indent="-457200" algn="ctr" defTabSz="457200">
                <a:defRPr sz="3200"/>
              </a:pPr>
              <a:endParaRPr/>
            </a:p>
          </p:txBody>
        </p:sp>
        <p:sp>
          <p:nvSpPr>
            <p:cNvPr id="878" name="ВЗАИМОДЕЙСТВИЕ В РАМКАХ РАЗВИТИЯ СИСТЕМЫ ПРОФЕССИОНАЛЬНЫХ КВАЛИФИКАЦИЙ"/>
            <p:cNvSpPr txBox="1"/>
            <p:nvPr/>
          </p:nvSpPr>
          <p:spPr>
            <a:xfrm>
              <a:off x="0" y="198745"/>
              <a:ext cx="12190411" cy="31339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marL="457200" indent="-457200" algn="ctr" defTabSz="457200">
                <a:defRPr sz="16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ВЗАИМОДЕЙСТВИЕ В РАМКАХ РАЗВИТИЯ СИСТЕМЫ ПРОФЕССИОНАЛЬНЫХ КВАЛИФИКАЦИЙ</a:t>
              </a:r>
            </a:p>
          </p:txBody>
        </p:sp>
      </p:grpSp>
      <p:pic>
        <p:nvPicPr>
          <p:cNvPr id="880" name="Рисунок 9" descr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2406"/>
            <a:ext cx="741252" cy="741252"/>
          </a:xfrm>
          <a:prstGeom prst="rect">
            <a:avLst/>
          </a:prstGeom>
          <a:ln w="12700">
            <a:miter lim="400000"/>
          </a:ln>
        </p:spPr>
      </p:pic>
      <p:pic>
        <p:nvPicPr>
          <p:cNvPr id="881" name="Рисунок 60" descr="Рисунок 6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50748" y="-7854"/>
            <a:ext cx="741253" cy="741252"/>
          </a:xfrm>
          <a:prstGeom prst="rect">
            <a:avLst/>
          </a:prstGeom>
          <a:ln w="12700">
            <a:miter lim="400000"/>
          </a:ln>
        </p:spPr>
      </p:pic>
      <p:sp>
        <p:nvSpPr>
          <p:cNvPr id="882" name="TextBox 7"/>
          <p:cNvSpPr txBox="1"/>
          <p:nvPr/>
        </p:nvSpPr>
        <p:spPr>
          <a:xfrm>
            <a:off x="295389" y="1088252"/>
            <a:ext cx="7056316" cy="50132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just">
              <a:defRPr sz="1600" b="1">
                <a:solidFill>
                  <a:srgbClr val="EC332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Подписаны соглашения о сотрудничестве:</a:t>
            </a:r>
          </a:p>
          <a:p>
            <a:pPr algn="just">
              <a:defRPr sz="1600" u="sng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285750" indent="-285750" algn="just">
              <a:buSzPct val="100000"/>
              <a:buChar char="✓"/>
              <a:defRPr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Банк России;                       </a:t>
            </a:r>
          </a:p>
          <a:p>
            <a:pPr marL="285750" indent="-285750" algn="just">
              <a:buSzPct val="100000"/>
              <a:buChar char="✓"/>
              <a:defRPr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Росфинмониторинг; </a:t>
            </a:r>
          </a:p>
          <a:p>
            <a:pPr marL="285750" indent="-285750" algn="just">
              <a:buSzPct val="100000"/>
              <a:buChar char="✓"/>
              <a:defRPr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Национальное агентство развития квалификаций; </a:t>
            </a:r>
          </a:p>
          <a:p>
            <a:pPr marL="285750" indent="-285750" algn="just">
              <a:buSzPct val="100000"/>
              <a:buChar char="✓"/>
              <a:defRPr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СПК в наноиндустрии;</a:t>
            </a:r>
          </a:p>
          <a:p>
            <a:pPr marL="285750" indent="-285750" algn="just">
              <a:buSzPct val="100000"/>
              <a:buChar char="✓"/>
              <a:defRPr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СПК ТПП РФ;</a:t>
            </a:r>
          </a:p>
          <a:p>
            <a:pPr marL="285750" indent="-285750" algn="just">
              <a:buSzPct val="100000"/>
              <a:buChar char="✓"/>
              <a:defRPr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СПК связи;</a:t>
            </a:r>
          </a:p>
          <a:p>
            <a:pPr marL="285750" indent="-285750">
              <a:buSzPct val="100000"/>
              <a:buChar char="✓"/>
              <a:defRPr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СПК в области информационных технологий;</a:t>
            </a:r>
          </a:p>
          <a:p>
            <a:pPr marL="285750" indent="-285750">
              <a:buSzPct val="100000"/>
              <a:buChar char="✓"/>
              <a:defRPr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СПК в области телекоммуникаций, почтовой связи и радиотехники;</a:t>
            </a:r>
          </a:p>
          <a:p>
            <a:pPr marL="285750" indent="-285750">
              <a:buSzPct val="100000"/>
              <a:buChar char="✓"/>
              <a:defRPr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СПК торговой, внешнеторговой и по отдельным видам предпринимательской и экономической деятельности;</a:t>
            </a:r>
          </a:p>
          <a:p>
            <a:pPr marL="285750" indent="-285750">
              <a:buSzPct val="100000"/>
              <a:buChar char="✓"/>
              <a:defRPr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Санкт-Петербургский государственный экономический университет;</a:t>
            </a:r>
          </a:p>
          <a:p>
            <a:pPr marL="285750" indent="-285750">
              <a:buSzPct val="100000"/>
              <a:buChar char="✓"/>
              <a:defRPr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Самарский государственный университет;</a:t>
            </a:r>
          </a:p>
          <a:p>
            <a:pPr marL="285750" indent="-285750">
              <a:buSzPct val="100000"/>
              <a:buChar char="✓"/>
              <a:defRPr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Финансовый университет при Правительстве Российской Федерации;</a:t>
            </a:r>
          </a:p>
          <a:p>
            <a:pPr marL="285750" indent="-285750">
              <a:buSzPct val="100000"/>
              <a:buChar char="✓"/>
              <a:defRPr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Агентство по контролю качества образования и развитию карьеры;</a:t>
            </a:r>
          </a:p>
          <a:p>
            <a:pPr marL="285750" indent="-285750">
              <a:buSzPct val="100000"/>
              <a:buChar char="✓"/>
              <a:defRPr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Союз «Агентство развития профессиональных сообществ и рабочих кадров «Молодые профессионалы (Ворлдскиллс Россия)»</a:t>
            </a:r>
          </a:p>
          <a:p>
            <a:pPr marL="285750" indent="-285750">
              <a:buSzPct val="100000"/>
              <a:buChar char="✓"/>
              <a:defRPr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Союз по организации деятельности консультантов по налогам и сборам </a:t>
            </a:r>
            <a:br/>
            <a:r>
              <a:t>«Палата налоговых консультантов».</a:t>
            </a:r>
          </a:p>
          <a:p>
            <a:pPr marL="285750" indent="-285750">
              <a:buSzPct val="100000"/>
              <a:buChar char="✓"/>
              <a:defRPr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Ассоциация банков России;</a:t>
            </a:r>
          </a:p>
          <a:p>
            <a:pPr marL="285750" indent="-285750">
              <a:buSzPct val="100000"/>
              <a:buChar char="✓"/>
              <a:defRPr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Всероссийский центр изучения общественного мнения;</a:t>
            </a:r>
          </a:p>
          <a:p>
            <a:pPr marL="285750" indent="-285750">
              <a:buSzPct val="100000"/>
              <a:buChar char="✓"/>
              <a:defRPr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Федеральное казначейство;</a:t>
            </a:r>
          </a:p>
          <a:p>
            <a:pPr marL="285750" indent="-285750">
              <a:buSzPct val="100000"/>
              <a:buChar char="✓"/>
              <a:defRPr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Пенсионный фонд Российской федерации и другие.</a:t>
            </a:r>
          </a:p>
        </p:txBody>
      </p:sp>
      <p:pic>
        <p:nvPicPr>
          <p:cNvPr id="883" name="Рисунок 8" descr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3724" y="950491"/>
            <a:ext cx="1280796" cy="854076"/>
          </a:xfrm>
          <a:prstGeom prst="rect">
            <a:avLst/>
          </a:prstGeom>
          <a:ln w="12700">
            <a:miter lim="400000"/>
          </a:ln>
        </p:spPr>
      </p:pic>
      <p:pic>
        <p:nvPicPr>
          <p:cNvPr id="884" name="Рисунок 10" descr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29011" y="938339"/>
            <a:ext cx="1280796" cy="905508"/>
          </a:xfrm>
          <a:prstGeom prst="rect">
            <a:avLst/>
          </a:prstGeom>
          <a:ln w="12700">
            <a:miter lim="400000"/>
          </a:ln>
        </p:spPr>
      </p:pic>
      <p:pic>
        <p:nvPicPr>
          <p:cNvPr id="885" name="Рисунок 11" descr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37943" y="2046750"/>
            <a:ext cx="1796715" cy="443316"/>
          </a:xfrm>
          <a:prstGeom prst="rect">
            <a:avLst/>
          </a:prstGeom>
          <a:ln w="12700">
            <a:miter lim="400000"/>
          </a:ln>
        </p:spPr>
      </p:pic>
      <p:pic>
        <p:nvPicPr>
          <p:cNvPr id="886" name="Рисунок 12" descr="Рисунок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15247" y="950491"/>
            <a:ext cx="1569391" cy="829824"/>
          </a:xfrm>
          <a:prstGeom prst="rect">
            <a:avLst/>
          </a:prstGeom>
          <a:ln w="12700">
            <a:miter lim="400000"/>
          </a:ln>
        </p:spPr>
      </p:pic>
      <p:pic>
        <p:nvPicPr>
          <p:cNvPr id="887" name="Рисунок 13" descr="Рисунок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538442">
            <a:off x="10363286" y="1876502"/>
            <a:ext cx="1621573" cy="995809"/>
          </a:xfrm>
          <a:prstGeom prst="rect">
            <a:avLst/>
          </a:prstGeom>
          <a:ln w="12700">
            <a:miter lim="400000"/>
          </a:ln>
        </p:spPr>
      </p:pic>
      <p:pic>
        <p:nvPicPr>
          <p:cNvPr id="888" name="Рисунок 14" descr="Рисунок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03432" y="5544430"/>
            <a:ext cx="1881964" cy="750460"/>
          </a:xfrm>
          <a:prstGeom prst="rect">
            <a:avLst/>
          </a:prstGeom>
          <a:ln w="12700">
            <a:miter lim="400000"/>
          </a:ln>
        </p:spPr>
      </p:pic>
      <p:pic>
        <p:nvPicPr>
          <p:cNvPr id="889" name="Рисунок 2" descr="Рисунок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67256" y="2644897"/>
            <a:ext cx="1954315" cy="1172589"/>
          </a:xfrm>
          <a:prstGeom prst="rect">
            <a:avLst/>
          </a:prstGeom>
          <a:ln w="12700">
            <a:miter lim="400000"/>
          </a:ln>
        </p:spPr>
      </p:pic>
      <p:pic>
        <p:nvPicPr>
          <p:cNvPr id="890" name="Рисунок 5" descr="Рисунок 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788443" y="2814145"/>
            <a:ext cx="1167970" cy="1672796"/>
          </a:xfrm>
          <a:prstGeom prst="rect">
            <a:avLst/>
          </a:prstGeom>
          <a:ln w="12700">
            <a:miter lim="400000"/>
          </a:ln>
        </p:spPr>
      </p:pic>
      <p:pic>
        <p:nvPicPr>
          <p:cNvPr id="891" name="Рисунок 15" descr="Рисунок 1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579015" y="4737322"/>
            <a:ext cx="3423708" cy="861311"/>
          </a:xfrm>
          <a:prstGeom prst="rect">
            <a:avLst/>
          </a:prstGeom>
          <a:ln w="12700">
            <a:miter lim="400000"/>
          </a:ln>
        </p:spPr>
      </p:pic>
      <p:pic>
        <p:nvPicPr>
          <p:cNvPr id="892" name="Рисунок 17" descr="Рисунок 1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750822" y="3828508"/>
            <a:ext cx="1387183" cy="538743"/>
          </a:xfrm>
          <a:prstGeom prst="rect">
            <a:avLst/>
          </a:prstGeom>
          <a:ln w="12700">
            <a:miter lim="400000"/>
          </a:ln>
        </p:spPr>
      </p:pic>
      <p:pic>
        <p:nvPicPr>
          <p:cNvPr id="893" name="Рисунок 19" descr="Рисунок 1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469470" y="5584006"/>
            <a:ext cx="1460947" cy="710884"/>
          </a:xfrm>
          <a:prstGeom prst="rect">
            <a:avLst/>
          </a:prstGeom>
          <a:ln w="12700">
            <a:miter lim="400000"/>
          </a:ln>
        </p:spPr>
      </p:pic>
      <p:pic>
        <p:nvPicPr>
          <p:cNvPr id="894" name="Рисунок 21" descr="Рисунок 2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303490" y="1961942"/>
            <a:ext cx="1025063" cy="689705"/>
          </a:xfrm>
          <a:prstGeom prst="rect">
            <a:avLst/>
          </a:prstGeom>
          <a:ln w="12700">
            <a:miter lim="400000"/>
          </a:ln>
        </p:spPr>
      </p:pic>
      <p:pic>
        <p:nvPicPr>
          <p:cNvPr id="895" name="Рисунок 23" descr="Рисунок 2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757624" y="5628299"/>
            <a:ext cx="1605925" cy="622297"/>
          </a:xfrm>
          <a:prstGeom prst="rect">
            <a:avLst/>
          </a:prstGeom>
          <a:ln w="12700">
            <a:miter lim="400000"/>
          </a:ln>
        </p:spPr>
      </p:pic>
      <p:pic>
        <p:nvPicPr>
          <p:cNvPr id="896" name="Рисунок 25" descr="Рисунок 25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303490" y="985244"/>
            <a:ext cx="1060093" cy="795071"/>
          </a:xfrm>
          <a:prstGeom prst="rect">
            <a:avLst/>
          </a:prstGeom>
          <a:ln w="12700">
            <a:miter lim="400000"/>
          </a:ln>
        </p:spPr>
      </p:pic>
      <p:pic>
        <p:nvPicPr>
          <p:cNvPr id="897" name="Рисунок 27" descr="Рисунок 27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188202" y="950491"/>
            <a:ext cx="806328" cy="8223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9" name="Рисунок 5" descr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6066" y="1874516"/>
            <a:ext cx="5510316" cy="4408252"/>
          </a:xfrm>
          <a:prstGeom prst="rect">
            <a:avLst/>
          </a:prstGeom>
          <a:ln w="12700">
            <a:miter lim="400000"/>
          </a:ln>
        </p:spPr>
      </p:pic>
      <p:pic>
        <p:nvPicPr>
          <p:cNvPr id="900" name="Рисунок 24" descr="Рисунок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923141">
            <a:off x="4701139" y="2316396"/>
            <a:ext cx="1508859" cy="1508860"/>
          </a:xfrm>
          <a:prstGeom prst="rect">
            <a:avLst/>
          </a:prstGeom>
          <a:ln w="12700">
            <a:miter lim="400000"/>
          </a:ln>
        </p:spPr>
      </p:pic>
      <p:sp>
        <p:nvSpPr>
          <p:cNvPr id="901" name="Номер слайда 3"/>
          <p:cNvSpPr txBox="1">
            <a:spLocks noGrp="1"/>
          </p:cNvSpPr>
          <p:nvPr>
            <p:ph type="sldNum" sz="quarter" idx="2"/>
          </p:nvPr>
        </p:nvSpPr>
        <p:spPr>
          <a:xfrm>
            <a:off x="11398180" y="6404294"/>
            <a:ext cx="18406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 defTabSz="457200"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6</a:t>
            </a:fld>
            <a:endParaRPr/>
          </a:p>
        </p:txBody>
      </p:sp>
      <p:grpSp>
        <p:nvGrpSpPr>
          <p:cNvPr id="904" name="Название 1"/>
          <p:cNvGrpSpPr/>
          <p:nvPr/>
        </p:nvGrpSpPr>
        <p:grpSpPr>
          <a:xfrm>
            <a:off x="1589" y="-12407"/>
            <a:ext cx="12190411" cy="710885"/>
            <a:chOff x="0" y="0"/>
            <a:chExt cx="12190410" cy="710883"/>
          </a:xfrm>
        </p:grpSpPr>
        <p:sp>
          <p:nvSpPr>
            <p:cNvPr id="902" name="Прямоугольник"/>
            <p:cNvSpPr/>
            <p:nvPr/>
          </p:nvSpPr>
          <p:spPr>
            <a:xfrm>
              <a:off x="0" y="-1"/>
              <a:ext cx="12190411" cy="710885"/>
            </a:xfrm>
            <a:prstGeom prst="rect">
              <a:avLst/>
            </a:prstGeom>
            <a:solidFill>
              <a:srgbClr val="10619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457200" indent="-457200" algn="ctr" defTabSz="457200">
                <a:defRPr sz="3200"/>
              </a:pPr>
              <a:endParaRPr/>
            </a:p>
          </p:txBody>
        </p:sp>
        <p:sp>
          <p:nvSpPr>
            <p:cNvPr id="903" name="ПОРТФЕЛЬ СПКФР"/>
            <p:cNvSpPr txBox="1"/>
            <p:nvPr/>
          </p:nvSpPr>
          <p:spPr>
            <a:xfrm>
              <a:off x="0" y="167826"/>
              <a:ext cx="12190411" cy="3752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marL="457200" indent="-457200" algn="ctr" defTabSz="457200">
                <a:defRPr sz="20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ПОРТФЕЛЬ СПКФР</a:t>
              </a:r>
            </a:p>
          </p:txBody>
        </p:sp>
      </p:grpSp>
      <p:pic>
        <p:nvPicPr>
          <p:cNvPr id="905" name="Рисунок 9" descr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12406"/>
            <a:ext cx="741252" cy="741252"/>
          </a:xfrm>
          <a:prstGeom prst="rect">
            <a:avLst/>
          </a:prstGeom>
          <a:ln w="12700">
            <a:miter lim="400000"/>
          </a:ln>
        </p:spPr>
      </p:pic>
      <p:pic>
        <p:nvPicPr>
          <p:cNvPr id="906" name="Рисунок 60" descr="Рисунок 6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50748" y="-7854"/>
            <a:ext cx="741253" cy="741252"/>
          </a:xfrm>
          <a:prstGeom prst="rect">
            <a:avLst/>
          </a:prstGeom>
          <a:ln w="12700">
            <a:miter lim="400000"/>
          </a:ln>
        </p:spPr>
      </p:pic>
      <p:sp>
        <p:nvSpPr>
          <p:cNvPr id="907" name="TextBox 10"/>
          <p:cNvSpPr txBox="1"/>
          <p:nvPr/>
        </p:nvSpPr>
        <p:spPr>
          <a:xfrm>
            <a:off x="9355593" y="1455322"/>
            <a:ext cx="3171722" cy="46628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171450" indent="-171450">
              <a:buSzPct val="100000"/>
              <a:buChar char="✓"/>
              <a:defRPr sz="9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Клиринговая</a:t>
            </a:r>
            <a:r>
              <a:rPr dirty="0"/>
              <a:t> </a:t>
            </a:r>
            <a:r>
              <a:rPr dirty="0" err="1"/>
              <a:t>деятельность</a:t>
            </a:r>
            <a:r>
              <a:rPr dirty="0"/>
              <a:t>;</a:t>
            </a:r>
          </a:p>
          <a:p>
            <a:pPr marL="171450" indent="-171450">
              <a:buSzPct val="100000"/>
              <a:buChar char="✓"/>
              <a:defRPr sz="9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Деятельность</a:t>
            </a:r>
            <a:r>
              <a:rPr dirty="0"/>
              <a:t> </a:t>
            </a:r>
            <a:r>
              <a:rPr dirty="0" err="1"/>
              <a:t>по</a:t>
            </a:r>
            <a:r>
              <a:rPr dirty="0"/>
              <a:t> </a:t>
            </a:r>
            <a:r>
              <a:rPr dirty="0" err="1"/>
              <a:t>осуществлению</a:t>
            </a:r>
            <a:r>
              <a:rPr dirty="0"/>
              <a:t> </a:t>
            </a:r>
            <a:br>
              <a:rPr dirty="0"/>
            </a:br>
            <a:r>
              <a:rPr dirty="0" err="1"/>
              <a:t>функций</a:t>
            </a:r>
            <a:r>
              <a:rPr dirty="0"/>
              <a:t> </a:t>
            </a:r>
            <a:r>
              <a:rPr dirty="0" err="1"/>
              <a:t>центрального</a:t>
            </a:r>
            <a:r>
              <a:rPr dirty="0"/>
              <a:t> </a:t>
            </a:r>
            <a:r>
              <a:rPr dirty="0" err="1"/>
              <a:t>контрагента</a:t>
            </a:r>
            <a:r>
              <a:rPr dirty="0"/>
              <a:t>;</a:t>
            </a:r>
          </a:p>
          <a:p>
            <a:pPr marL="171450" indent="-171450">
              <a:buSzPct val="100000"/>
              <a:buChar char="✓"/>
              <a:defRPr sz="9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Деятельность</a:t>
            </a:r>
            <a:r>
              <a:rPr dirty="0"/>
              <a:t> </a:t>
            </a:r>
            <a:r>
              <a:rPr dirty="0" err="1"/>
              <a:t>организатора</a:t>
            </a:r>
            <a:r>
              <a:rPr dirty="0"/>
              <a:t> </a:t>
            </a:r>
            <a:br>
              <a:rPr dirty="0"/>
            </a:br>
            <a:r>
              <a:rPr dirty="0" err="1"/>
              <a:t>торговли</a:t>
            </a:r>
            <a:r>
              <a:rPr dirty="0"/>
              <a:t>;</a:t>
            </a:r>
          </a:p>
          <a:p>
            <a:pPr marL="171450" indent="-171450">
              <a:buSzPct val="100000"/>
              <a:buChar char="✓"/>
              <a:defRPr sz="9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Деятельность</a:t>
            </a:r>
            <a:r>
              <a:rPr dirty="0"/>
              <a:t> </a:t>
            </a:r>
            <a:r>
              <a:rPr dirty="0" err="1"/>
              <a:t>центрального</a:t>
            </a:r>
            <a:r>
              <a:rPr dirty="0"/>
              <a:t> </a:t>
            </a:r>
            <a:br>
              <a:rPr dirty="0"/>
            </a:br>
            <a:r>
              <a:rPr dirty="0" err="1"/>
              <a:t>депозитария</a:t>
            </a:r>
            <a:r>
              <a:rPr dirty="0"/>
              <a:t>;</a:t>
            </a:r>
          </a:p>
          <a:p>
            <a:pPr marL="171450" indent="-171450">
              <a:buSzPct val="100000"/>
              <a:buChar char="✓"/>
              <a:defRPr sz="9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Репозитарная</a:t>
            </a:r>
            <a:r>
              <a:rPr dirty="0"/>
              <a:t> </a:t>
            </a:r>
            <a:r>
              <a:rPr dirty="0" err="1"/>
              <a:t>деятельность</a:t>
            </a:r>
            <a:r>
              <a:rPr dirty="0"/>
              <a:t>;</a:t>
            </a:r>
          </a:p>
          <a:p>
            <a:pPr marL="171450" indent="-171450">
              <a:buSzPct val="100000"/>
              <a:buChar char="✓"/>
              <a:defRPr sz="9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Деятельность</a:t>
            </a:r>
            <a:r>
              <a:rPr dirty="0"/>
              <a:t> </a:t>
            </a:r>
            <a:r>
              <a:rPr dirty="0" err="1"/>
              <a:t>кредитных</a:t>
            </a:r>
            <a:r>
              <a:rPr dirty="0"/>
              <a:t> </a:t>
            </a:r>
            <a:br>
              <a:rPr dirty="0"/>
            </a:br>
            <a:r>
              <a:rPr dirty="0" err="1"/>
              <a:t>потребительских</a:t>
            </a:r>
            <a:r>
              <a:rPr dirty="0"/>
              <a:t> </a:t>
            </a:r>
            <a:r>
              <a:rPr dirty="0" err="1"/>
              <a:t>кооперативов</a:t>
            </a:r>
            <a:r>
              <a:rPr dirty="0"/>
              <a:t>;</a:t>
            </a:r>
          </a:p>
          <a:p>
            <a:pPr marL="171450" indent="-171450">
              <a:buSzPct val="100000"/>
              <a:buChar char="✓"/>
              <a:defRPr sz="9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Деятельность</a:t>
            </a:r>
            <a:r>
              <a:rPr dirty="0"/>
              <a:t> </a:t>
            </a:r>
            <a:r>
              <a:rPr dirty="0" err="1"/>
              <a:t>жилищных</a:t>
            </a:r>
            <a:r>
              <a:rPr dirty="0"/>
              <a:t> </a:t>
            </a:r>
            <a:br>
              <a:rPr dirty="0"/>
            </a:br>
            <a:r>
              <a:rPr dirty="0" err="1"/>
              <a:t>накопительных</a:t>
            </a:r>
            <a:r>
              <a:rPr dirty="0"/>
              <a:t> </a:t>
            </a:r>
            <a:r>
              <a:rPr dirty="0" err="1"/>
              <a:t>кооперативов</a:t>
            </a:r>
            <a:r>
              <a:rPr dirty="0"/>
              <a:t>;</a:t>
            </a:r>
          </a:p>
          <a:p>
            <a:pPr marL="171450" indent="-171450">
              <a:buSzPct val="100000"/>
              <a:buChar char="✓"/>
              <a:defRPr sz="9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Деятельность</a:t>
            </a:r>
            <a:r>
              <a:rPr dirty="0"/>
              <a:t> </a:t>
            </a:r>
            <a:r>
              <a:rPr dirty="0" err="1"/>
              <a:t>бюро</a:t>
            </a:r>
            <a:r>
              <a:rPr dirty="0"/>
              <a:t> </a:t>
            </a:r>
            <a:r>
              <a:rPr dirty="0" err="1"/>
              <a:t>кредитных</a:t>
            </a:r>
            <a:r>
              <a:rPr dirty="0"/>
              <a:t> </a:t>
            </a:r>
            <a:br>
              <a:rPr dirty="0"/>
            </a:br>
            <a:r>
              <a:rPr dirty="0" err="1"/>
              <a:t>историй</a:t>
            </a:r>
            <a:r>
              <a:rPr dirty="0"/>
              <a:t>;</a:t>
            </a:r>
          </a:p>
          <a:p>
            <a:pPr marL="171450" indent="-171450">
              <a:buSzPct val="100000"/>
              <a:buChar char="✓"/>
              <a:defRPr sz="9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Деятельность</a:t>
            </a:r>
            <a:r>
              <a:rPr dirty="0"/>
              <a:t> </a:t>
            </a:r>
            <a:r>
              <a:rPr dirty="0" err="1"/>
              <a:t>кредитных</a:t>
            </a:r>
            <a:r>
              <a:rPr dirty="0"/>
              <a:t> </a:t>
            </a:r>
            <a:br>
              <a:rPr dirty="0"/>
            </a:br>
            <a:r>
              <a:rPr dirty="0" err="1"/>
              <a:t>рейтинговых</a:t>
            </a:r>
            <a:r>
              <a:rPr dirty="0"/>
              <a:t> </a:t>
            </a:r>
            <a:r>
              <a:rPr dirty="0" err="1"/>
              <a:t>агентств</a:t>
            </a:r>
            <a:r>
              <a:rPr dirty="0"/>
              <a:t>;</a:t>
            </a:r>
          </a:p>
          <a:p>
            <a:pPr marL="171450" indent="-171450">
              <a:buSzPct val="100000"/>
              <a:buChar char="✓"/>
              <a:defRPr sz="9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Деятельность</a:t>
            </a:r>
            <a:r>
              <a:rPr dirty="0"/>
              <a:t> </a:t>
            </a:r>
            <a:br>
              <a:rPr dirty="0"/>
            </a:br>
            <a:r>
              <a:rPr dirty="0" err="1"/>
              <a:t>сельскохозяйственных</a:t>
            </a:r>
            <a:r>
              <a:rPr dirty="0"/>
              <a:t> </a:t>
            </a:r>
            <a:br>
              <a:rPr dirty="0"/>
            </a:br>
            <a:r>
              <a:rPr dirty="0" err="1"/>
              <a:t>кредитных</a:t>
            </a:r>
            <a:r>
              <a:rPr dirty="0"/>
              <a:t> </a:t>
            </a:r>
            <a:r>
              <a:rPr dirty="0" err="1"/>
              <a:t>потребительских</a:t>
            </a:r>
            <a:r>
              <a:rPr dirty="0"/>
              <a:t> </a:t>
            </a:r>
            <a:br>
              <a:rPr dirty="0"/>
            </a:br>
            <a:r>
              <a:rPr dirty="0" err="1"/>
              <a:t>кооперативов</a:t>
            </a:r>
            <a:r>
              <a:rPr dirty="0"/>
              <a:t>;</a:t>
            </a:r>
          </a:p>
          <a:p>
            <a:pPr marL="171450" indent="-171450">
              <a:buSzPct val="100000"/>
              <a:buChar char="✓"/>
              <a:defRPr sz="9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Деятельность</a:t>
            </a:r>
            <a:r>
              <a:rPr dirty="0"/>
              <a:t> </a:t>
            </a:r>
            <a:r>
              <a:rPr dirty="0" err="1"/>
              <a:t>ломбардов</a:t>
            </a:r>
            <a:r>
              <a:rPr dirty="0"/>
              <a:t>.</a:t>
            </a:r>
          </a:p>
          <a:p>
            <a:pPr marL="171450" indent="-171450">
              <a:buSzPct val="100000"/>
              <a:buChar char="✓"/>
              <a:defRPr sz="9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Маркетинг</a:t>
            </a:r>
            <a:r>
              <a:rPr dirty="0"/>
              <a:t>.</a:t>
            </a:r>
          </a:p>
          <a:p>
            <a:pPr marL="171450" indent="-171450">
              <a:buSzPct val="100000"/>
              <a:buChar char="✓"/>
              <a:defRPr sz="9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Оценочная</a:t>
            </a:r>
            <a:r>
              <a:rPr dirty="0"/>
              <a:t> </a:t>
            </a:r>
            <a:r>
              <a:rPr dirty="0" err="1"/>
              <a:t>деятельность</a:t>
            </a:r>
            <a:r>
              <a:rPr dirty="0"/>
              <a:t>.</a:t>
            </a:r>
          </a:p>
          <a:p>
            <a:pPr marL="171450" indent="-171450">
              <a:buSzPct val="100000"/>
              <a:buChar char="✓"/>
              <a:defRPr sz="9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Актуарная</a:t>
            </a:r>
            <a:r>
              <a:rPr dirty="0"/>
              <a:t> </a:t>
            </a:r>
            <a:r>
              <a:rPr dirty="0" err="1"/>
              <a:t>деятельность</a:t>
            </a:r>
            <a:r>
              <a:rPr dirty="0"/>
              <a:t>.</a:t>
            </a:r>
          </a:p>
          <a:p>
            <a:pPr marL="171450" indent="-171450">
              <a:buSzPct val="100000"/>
              <a:buChar char="✓"/>
              <a:defRPr sz="9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Управление</a:t>
            </a:r>
            <a:r>
              <a:rPr dirty="0"/>
              <a:t> </a:t>
            </a:r>
            <a:r>
              <a:rPr dirty="0" err="1"/>
              <a:t>рисками</a:t>
            </a:r>
            <a:r>
              <a:rPr dirty="0"/>
              <a:t>.</a:t>
            </a:r>
          </a:p>
          <a:p>
            <a:pPr marL="171450" indent="-171450">
              <a:buSzPct val="100000"/>
              <a:buChar char="✓"/>
              <a:defRPr sz="9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Финансовое</a:t>
            </a:r>
            <a:r>
              <a:rPr dirty="0"/>
              <a:t> </a:t>
            </a:r>
            <a:r>
              <a:rPr dirty="0" err="1"/>
              <a:t>консультирование</a:t>
            </a:r>
            <a:r>
              <a:rPr dirty="0"/>
              <a:t>.</a:t>
            </a:r>
          </a:p>
          <a:p>
            <a:pPr marL="171450" indent="-171450">
              <a:buSzPct val="100000"/>
              <a:buChar char="✓"/>
              <a:defRPr sz="9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Работа</a:t>
            </a:r>
            <a:r>
              <a:rPr dirty="0"/>
              <a:t> с </a:t>
            </a:r>
            <a:r>
              <a:rPr dirty="0" err="1"/>
              <a:t>инвестиционными</a:t>
            </a:r>
            <a:r>
              <a:rPr dirty="0"/>
              <a:t> </a:t>
            </a:r>
            <a:r>
              <a:rPr dirty="0" err="1"/>
              <a:t>проектами</a:t>
            </a:r>
            <a:r>
              <a:rPr dirty="0"/>
              <a:t>.</a:t>
            </a:r>
          </a:p>
          <a:p>
            <a:pPr marL="171450" indent="-171450">
              <a:buSzPct val="100000"/>
              <a:buChar char="✓"/>
              <a:defRPr sz="9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Государственно-частное</a:t>
            </a:r>
            <a:r>
              <a:rPr dirty="0"/>
              <a:t> </a:t>
            </a:r>
            <a:r>
              <a:rPr dirty="0" err="1"/>
              <a:t>партнерство</a:t>
            </a:r>
            <a:r>
              <a:rPr dirty="0"/>
              <a:t>.</a:t>
            </a:r>
          </a:p>
          <a:p>
            <a:pPr marL="171450" indent="-171450">
              <a:buSzPct val="100000"/>
              <a:buChar char="✓"/>
              <a:defRPr sz="9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Деятельность</a:t>
            </a:r>
            <a:r>
              <a:rPr dirty="0"/>
              <a:t> </a:t>
            </a:r>
            <a:r>
              <a:rPr dirty="0" err="1"/>
              <a:t>на</a:t>
            </a:r>
            <a:r>
              <a:rPr dirty="0"/>
              <a:t> </a:t>
            </a:r>
            <a:r>
              <a:rPr dirty="0" err="1"/>
              <a:t>арт-рынке</a:t>
            </a:r>
            <a:r>
              <a:rPr dirty="0"/>
              <a:t>.</a:t>
            </a:r>
          </a:p>
          <a:p>
            <a:pPr marL="171450" indent="-171450">
              <a:buSzPct val="100000"/>
              <a:buChar char="✓"/>
              <a:defRPr sz="9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Деятельность</a:t>
            </a:r>
            <a:r>
              <a:rPr dirty="0"/>
              <a:t> в </a:t>
            </a:r>
            <a:r>
              <a:rPr dirty="0" err="1"/>
              <a:t>области</a:t>
            </a:r>
            <a:r>
              <a:rPr dirty="0"/>
              <a:t> </a:t>
            </a:r>
            <a:r>
              <a:rPr dirty="0" err="1"/>
              <a:t>финансовых</a:t>
            </a:r>
            <a:endParaRPr lang="ru-RU" dirty="0"/>
          </a:p>
          <a:p>
            <a:pPr marL="171450" indent="-171450">
              <a:buSzPct val="100000"/>
              <a:buChar char="✓"/>
              <a:defRPr sz="9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 </a:t>
            </a:r>
            <a:r>
              <a:rPr dirty="0" err="1"/>
              <a:t>технологий</a:t>
            </a:r>
            <a:r>
              <a:rPr dirty="0"/>
              <a:t>.</a:t>
            </a:r>
          </a:p>
          <a:p>
            <a:pPr marL="171450" indent="-171450">
              <a:buSzPct val="100000"/>
              <a:buChar char="✓"/>
              <a:defRPr sz="9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Деятельность</a:t>
            </a:r>
            <a:r>
              <a:rPr dirty="0"/>
              <a:t> в </a:t>
            </a:r>
            <a:r>
              <a:rPr dirty="0" err="1"/>
              <a:t>области</a:t>
            </a:r>
            <a:r>
              <a:rPr dirty="0"/>
              <a:t> </a:t>
            </a:r>
          </a:p>
          <a:p>
            <a:pPr>
              <a:defRPr sz="9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      </a:t>
            </a:r>
            <a:r>
              <a:rPr dirty="0" err="1"/>
              <a:t>кибербезопасности</a:t>
            </a:r>
            <a:r>
              <a:rPr dirty="0"/>
              <a:t>.</a:t>
            </a:r>
          </a:p>
        </p:txBody>
      </p:sp>
      <p:sp>
        <p:nvSpPr>
          <p:cNvPr id="908" name="Прямоугольник 64545"/>
          <p:cNvSpPr txBox="1"/>
          <p:nvPr/>
        </p:nvSpPr>
        <p:spPr>
          <a:xfrm>
            <a:off x="115285" y="1466064"/>
            <a:ext cx="2939434" cy="426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171450" indent="-171450">
              <a:buSzPct val="100000"/>
              <a:buChar char="✓"/>
              <a:defRPr sz="10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Бухгалтерское</a:t>
            </a:r>
            <a:r>
              <a:rPr dirty="0"/>
              <a:t> </a:t>
            </a:r>
            <a:r>
              <a:rPr dirty="0" err="1"/>
              <a:t>дело</a:t>
            </a:r>
            <a:r>
              <a:rPr dirty="0"/>
              <a:t>.</a:t>
            </a:r>
          </a:p>
          <a:p>
            <a:pPr marL="171450" indent="-171450">
              <a:buSzPct val="100000"/>
              <a:buChar char="✓"/>
              <a:defRPr sz="10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Юриспруденция</a:t>
            </a:r>
            <a:r>
              <a:rPr dirty="0"/>
              <a:t>. </a:t>
            </a:r>
          </a:p>
          <a:p>
            <a:pPr marL="171450" indent="-171450">
              <a:buSzPct val="100000"/>
              <a:buChar char="✓"/>
              <a:defRPr sz="10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Аудит</a:t>
            </a:r>
            <a:r>
              <a:rPr dirty="0"/>
              <a:t>.</a:t>
            </a:r>
          </a:p>
          <a:p>
            <a:pPr marL="171450" indent="-171450">
              <a:buSzPct val="100000"/>
              <a:buChar char="✓"/>
              <a:defRPr sz="10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Внутренний</a:t>
            </a:r>
            <a:r>
              <a:rPr dirty="0"/>
              <a:t> </a:t>
            </a:r>
            <a:r>
              <a:rPr dirty="0" err="1"/>
              <a:t>аудит</a:t>
            </a:r>
            <a:r>
              <a:rPr dirty="0"/>
              <a:t>.</a:t>
            </a:r>
          </a:p>
          <a:p>
            <a:pPr marL="171450" indent="-171450">
              <a:buSzPct val="100000"/>
              <a:buChar char="✓"/>
              <a:defRPr sz="10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Внутренний</a:t>
            </a:r>
            <a:r>
              <a:rPr dirty="0"/>
              <a:t> </a:t>
            </a:r>
            <a:r>
              <a:rPr dirty="0" err="1"/>
              <a:t>контроль</a:t>
            </a:r>
            <a:r>
              <a:rPr dirty="0"/>
              <a:t>.</a:t>
            </a:r>
          </a:p>
          <a:p>
            <a:pPr marL="171450" indent="-171450">
              <a:buSzPct val="100000"/>
              <a:buChar char="✓"/>
              <a:defRPr sz="10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Деятельность</a:t>
            </a:r>
            <a:r>
              <a:rPr dirty="0"/>
              <a:t> </a:t>
            </a:r>
            <a:r>
              <a:rPr dirty="0" err="1"/>
              <a:t>экономистов</a:t>
            </a:r>
            <a:r>
              <a:rPr dirty="0"/>
              <a:t>.</a:t>
            </a:r>
          </a:p>
          <a:p>
            <a:pPr marL="171450" indent="-171450">
              <a:buSzPct val="100000"/>
              <a:buChar char="✓"/>
              <a:defRPr sz="10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Бизнес-анализ</a:t>
            </a:r>
            <a:r>
              <a:rPr dirty="0"/>
              <a:t>.</a:t>
            </a:r>
          </a:p>
          <a:p>
            <a:pPr marL="171450" indent="-171450">
              <a:buSzPct val="100000"/>
              <a:buChar char="✓"/>
              <a:defRPr sz="10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Арбитражное</a:t>
            </a:r>
            <a:r>
              <a:rPr dirty="0"/>
              <a:t> и </a:t>
            </a:r>
            <a:r>
              <a:rPr dirty="0" err="1"/>
              <a:t>антикризисное</a:t>
            </a:r>
            <a:r>
              <a:rPr dirty="0"/>
              <a:t> </a:t>
            </a:r>
            <a:br>
              <a:rPr dirty="0"/>
            </a:br>
            <a:r>
              <a:rPr dirty="0" err="1"/>
              <a:t>управление</a:t>
            </a:r>
            <a:r>
              <a:rPr dirty="0"/>
              <a:t>.</a:t>
            </a:r>
          </a:p>
          <a:p>
            <a:pPr marL="171450" indent="-171450">
              <a:buSzPct val="100000"/>
              <a:buChar char="✓"/>
              <a:defRPr sz="10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Деятельность</a:t>
            </a:r>
            <a:r>
              <a:rPr dirty="0"/>
              <a:t> </a:t>
            </a:r>
            <a:r>
              <a:rPr dirty="0" err="1"/>
              <a:t>консультантов</a:t>
            </a:r>
            <a:r>
              <a:rPr dirty="0"/>
              <a:t> </a:t>
            </a:r>
            <a:br>
              <a:rPr dirty="0"/>
            </a:br>
            <a:r>
              <a:rPr dirty="0" err="1"/>
              <a:t>по</a:t>
            </a:r>
            <a:r>
              <a:rPr dirty="0"/>
              <a:t> </a:t>
            </a:r>
            <a:r>
              <a:rPr dirty="0" err="1"/>
              <a:t>налогам</a:t>
            </a:r>
            <a:r>
              <a:rPr dirty="0"/>
              <a:t> и </a:t>
            </a:r>
            <a:r>
              <a:rPr dirty="0" err="1"/>
              <a:t>сборам</a:t>
            </a:r>
            <a:r>
              <a:rPr dirty="0"/>
              <a:t>.</a:t>
            </a:r>
          </a:p>
          <a:p>
            <a:pPr marL="171450" indent="-171450">
              <a:buSzPct val="100000"/>
              <a:buChar char="✓"/>
              <a:defRPr sz="10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Финансовый</a:t>
            </a:r>
            <a:r>
              <a:rPr dirty="0"/>
              <a:t> </a:t>
            </a:r>
            <a:r>
              <a:rPr dirty="0" err="1"/>
              <a:t>анализ</a:t>
            </a:r>
            <a:r>
              <a:rPr dirty="0"/>
              <a:t>.</a:t>
            </a:r>
          </a:p>
          <a:p>
            <a:pPr marL="171450" indent="-171450">
              <a:buSzPct val="100000"/>
              <a:buChar char="✓"/>
              <a:defRPr sz="10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Деятельность</a:t>
            </a:r>
            <a:r>
              <a:rPr dirty="0"/>
              <a:t> </a:t>
            </a:r>
            <a:r>
              <a:rPr dirty="0" err="1"/>
              <a:t>по</a:t>
            </a:r>
            <a:r>
              <a:rPr dirty="0"/>
              <a:t> </a:t>
            </a:r>
            <a:r>
              <a:rPr dirty="0" err="1"/>
              <a:t>экономической</a:t>
            </a:r>
            <a:r>
              <a:rPr dirty="0"/>
              <a:t> </a:t>
            </a:r>
            <a:r>
              <a:rPr dirty="0" err="1"/>
              <a:t>безопасности</a:t>
            </a:r>
            <a:r>
              <a:rPr dirty="0"/>
              <a:t>.</a:t>
            </a:r>
          </a:p>
          <a:p>
            <a:pPr marL="171450" indent="-171450">
              <a:buSzPct val="100000"/>
              <a:buChar char="✓"/>
              <a:defRPr sz="10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Коллекторская</a:t>
            </a:r>
            <a:r>
              <a:rPr dirty="0"/>
              <a:t> </a:t>
            </a:r>
            <a:r>
              <a:rPr dirty="0" err="1"/>
              <a:t>деятельность</a:t>
            </a:r>
            <a:r>
              <a:rPr dirty="0"/>
              <a:t>.</a:t>
            </a:r>
          </a:p>
          <a:p>
            <a:pPr marL="171450" indent="-171450">
              <a:buSzPct val="100000"/>
              <a:buChar char="✓"/>
              <a:defRPr sz="10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Кредитный</a:t>
            </a:r>
            <a:r>
              <a:rPr dirty="0"/>
              <a:t> </a:t>
            </a:r>
            <a:r>
              <a:rPr dirty="0" err="1"/>
              <a:t>брокеридж</a:t>
            </a:r>
            <a:r>
              <a:rPr dirty="0"/>
              <a:t>.</a:t>
            </a:r>
          </a:p>
          <a:p>
            <a:pPr marL="171450" indent="-171450">
              <a:buSzPct val="100000"/>
              <a:buChar char="✓"/>
              <a:defRPr sz="10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Деятельность</a:t>
            </a:r>
            <a:r>
              <a:rPr dirty="0"/>
              <a:t> </a:t>
            </a:r>
            <a:r>
              <a:rPr dirty="0" err="1"/>
              <a:t>по</a:t>
            </a:r>
            <a:r>
              <a:rPr dirty="0"/>
              <a:t> </a:t>
            </a:r>
            <a:r>
              <a:rPr dirty="0" err="1"/>
              <a:t>осуществлению</a:t>
            </a:r>
            <a:br>
              <a:rPr dirty="0"/>
            </a:br>
            <a:r>
              <a:rPr dirty="0" err="1"/>
              <a:t>платежных</a:t>
            </a:r>
            <a:r>
              <a:rPr dirty="0"/>
              <a:t> </a:t>
            </a:r>
            <a:r>
              <a:rPr dirty="0" err="1"/>
              <a:t>операций</a:t>
            </a:r>
            <a:r>
              <a:rPr dirty="0"/>
              <a:t>.</a:t>
            </a:r>
          </a:p>
          <a:p>
            <a:pPr marL="171450" indent="-171450">
              <a:buSzPct val="100000"/>
              <a:buChar char="✓"/>
              <a:defRPr sz="10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Деятельность</a:t>
            </a:r>
            <a:r>
              <a:rPr dirty="0"/>
              <a:t> </a:t>
            </a:r>
            <a:r>
              <a:rPr dirty="0" err="1"/>
              <a:t>финансовых</a:t>
            </a:r>
            <a:r>
              <a:rPr dirty="0"/>
              <a:t> </a:t>
            </a:r>
            <a:br>
              <a:rPr dirty="0"/>
            </a:br>
            <a:r>
              <a:rPr dirty="0" err="1"/>
              <a:t>институтов</a:t>
            </a:r>
            <a:r>
              <a:rPr dirty="0"/>
              <a:t>.</a:t>
            </a:r>
            <a:endParaRPr sz="800" dirty="0"/>
          </a:p>
          <a:p>
            <a:pPr marL="171450" indent="-171450">
              <a:buSzPct val="100000"/>
              <a:buChar char="✓"/>
              <a:defRPr sz="10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Лизинговая</a:t>
            </a:r>
            <a:r>
              <a:rPr dirty="0"/>
              <a:t> </a:t>
            </a:r>
            <a:r>
              <a:rPr dirty="0" err="1"/>
              <a:t>деятельность</a:t>
            </a:r>
            <a:r>
              <a:rPr dirty="0"/>
              <a:t>.</a:t>
            </a:r>
          </a:p>
          <a:p>
            <a:pPr marL="171450" indent="-171450">
              <a:buSzPct val="100000"/>
              <a:buChar char="✓"/>
              <a:defRPr sz="10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Деятельность</a:t>
            </a:r>
            <a:r>
              <a:rPr dirty="0"/>
              <a:t> </a:t>
            </a:r>
            <a:r>
              <a:rPr dirty="0" err="1"/>
              <a:t>микрофинансовых</a:t>
            </a:r>
            <a:r>
              <a:rPr dirty="0"/>
              <a:t> </a:t>
            </a:r>
            <a:br>
              <a:rPr dirty="0"/>
            </a:br>
            <a:r>
              <a:rPr dirty="0" err="1"/>
              <a:t>организаций</a:t>
            </a:r>
            <a:r>
              <a:rPr dirty="0"/>
              <a:t>.</a:t>
            </a:r>
          </a:p>
          <a:p>
            <a:pPr marL="171450" indent="-171450">
              <a:buSzPct val="100000"/>
              <a:buChar char="✓"/>
              <a:defRPr sz="10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Факторинговая</a:t>
            </a:r>
            <a:r>
              <a:rPr dirty="0"/>
              <a:t> </a:t>
            </a:r>
            <a:r>
              <a:rPr dirty="0" err="1"/>
              <a:t>деятельность</a:t>
            </a:r>
            <a:r>
              <a:rPr dirty="0"/>
              <a:t>.</a:t>
            </a:r>
          </a:p>
          <a:p>
            <a:pPr marL="171450" indent="-171450">
              <a:buSzPct val="100000"/>
              <a:buChar char="✓"/>
              <a:defRPr sz="10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Финансовый</a:t>
            </a:r>
            <a:r>
              <a:rPr dirty="0"/>
              <a:t> </a:t>
            </a:r>
            <a:r>
              <a:rPr dirty="0" err="1"/>
              <a:t>мониторинг</a:t>
            </a:r>
            <a:r>
              <a:rPr dirty="0"/>
              <a:t>.</a:t>
            </a:r>
          </a:p>
          <a:p>
            <a:pPr marL="171450" indent="-171450">
              <a:buSzPct val="100000"/>
              <a:buChar char="✓"/>
              <a:defRPr sz="10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Страховое</a:t>
            </a:r>
            <a:r>
              <a:rPr dirty="0"/>
              <a:t> </a:t>
            </a:r>
            <a:r>
              <a:rPr dirty="0" err="1"/>
              <a:t>дело</a:t>
            </a:r>
            <a:endParaRPr dirty="0"/>
          </a:p>
          <a:p>
            <a:pPr marL="171450" indent="-171450">
              <a:buSzPct val="100000"/>
              <a:buChar char="✓"/>
              <a:defRPr sz="10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Банковская</a:t>
            </a:r>
            <a:r>
              <a:rPr dirty="0"/>
              <a:t> </a:t>
            </a:r>
            <a:r>
              <a:rPr dirty="0" err="1"/>
              <a:t>деятельность</a:t>
            </a:r>
            <a:endParaRPr dirty="0"/>
          </a:p>
          <a:p>
            <a:pPr marL="171450" indent="-171450">
              <a:buSzPct val="100000"/>
              <a:buChar char="✓"/>
              <a:defRPr sz="10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Социальное</a:t>
            </a:r>
            <a:r>
              <a:rPr dirty="0"/>
              <a:t> </a:t>
            </a:r>
            <a:r>
              <a:rPr dirty="0" err="1"/>
              <a:t>страхование</a:t>
            </a:r>
            <a:br>
              <a:rPr dirty="0"/>
            </a:br>
            <a:r>
              <a:rPr dirty="0"/>
              <a:t>и </a:t>
            </a:r>
            <a:r>
              <a:rPr dirty="0" err="1"/>
              <a:t>пенсионное</a:t>
            </a:r>
            <a:r>
              <a:rPr dirty="0"/>
              <a:t> </a:t>
            </a:r>
            <a:r>
              <a:rPr dirty="0" err="1"/>
              <a:t>обеспечение</a:t>
            </a:r>
            <a:endParaRPr dirty="0"/>
          </a:p>
        </p:txBody>
      </p:sp>
      <p:sp>
        <p:nvSpPr>
          <p:cNvPr id="909" name="TextBox 64562"/>
          <p:cNvSpPr txBox="1"/>
          <p:nvPr/>
        </p:nvSpPr>
        <p:spPr>
          <a:xfrm rot="20539579">
            <a:off x="5382653" y="4277675"/>
            <a:ext cx="2145482" cy="8984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Актив СПКФР 80% межотраслевые квалификации.</a:t>
            </a:r>
          </a:p>
        </p:txBody>
      </p:sp>
      <p:sp>
        <p:nvSpPr>
          <p:cNvPr id="910" name="Выноска: стрелка влево 14"/>
          <p:cNvSpPr/>
          <p:nvPr/>
        </p:nvSpPr>
        <p:spPr>
          <a:xfrm>
            <a:off x="7885583" y="1410301"/>
            <a:ext cx="4129207" cy="4707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5400" y="6064"/>
                </a:lnTo>
                <a:lnTo>
                  <a:pt x="5400" y="8432"/>
                </a:lnTo>
                <a:lnTo>
                  <a:pt x="7565" y="8432"/>
                </a:lnTo>
                <a:lnTo>
                  <a:pt x="7565" y="0"/>
                </a:lnTo>
                <a:lnTo>
                  <a:pt x="21600" y="0"/>
                </a:lnTo>
                <a:lnTo>
                  <a:pt x="21600" y="21600"/>
                </a:lnTo>
                <a:lnTo>
                  <a:pt x="7565" y="21600"/>
                </a:lnTo>
                <a:lnTo>
                  <a:pt x="7565" y="13168"/>
                </a:lnTo>
                <a:lnTo>
                  <a:pt x="5400" y="13168"/>
                </a:lnTo>
                <a:lnTo>
                  <a:pt x="5400" y="15536"/>
                </a:lnTo>
                <a:close/>
              </a:path>
            </a:pathLst>
          </a:custGeom>
          <a:ln>
            <a:solidFill>
              <a:srgbClr val="808080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11" name="Выноска: стрелка влево 18"/>
          <p:cNvSpPr/>
          <p:nvPr/>
        </p:nvSpPr>
        <p:spPr>
          <a:xfrm rot="10800000">
            <a:off x="93954" y="1410301"/>
            <a:ext cx="3891604" cy="47078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5400" y="6336"/>
                </a:lnTo>
                <a:lnTo>
                  <a:pt x="5400" y="8568"/>
                </a:lnTo>
                <a:lnTo>
                  <a:pt x="7565" y="8568"/>
                </a:lnTo>
                <a:lnTo>
                  <a:pt x="7565" y="0"/>
                </a:lnTo>
                <a:lnTo>
                  <a:pt x="21600" y="0"/>
                </a:lnTo>
                <a:lnTo>
                  <a:pt x="21600" y="21600"/>
                </a:lnTo>
                <a:lnTo>
                  <a:pt x="7565" y="21600"/>
                </a:lnTo>
                <a:lnTo>
                  <a:pt x="7565" y="13032"/>
                </a:lnTo>
                <a:lnTo>
                  <a:pt x="5400" y="13032"/>
                </a:lnTo>
                <a:lnTo>
                  <a:pt x="5400" y="15264"/>
                </a:lnTo>
                <a:close/>
              </a:path>
            </a:pathLst>
          </a:custGeom>
          <a:ln>
            <a:solidFill>
              <a:srgbClr val="808080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" name="Номер слайда 3"/>
          <p:cNvSpPr txBox="1">
            <a:spLocks noGrp="1"/>
          </p:cNvSpPr>
          <p:nvPr>
            <p:ph type="sldNum" sz="quarter" idx="2"/>
          </p:nvPr>
        </p:nvSpPr>
        <p:spPr>
          <a:xfrm>
            <a:off x="11398180" y="6404294"/>
            <a:ext cx="18406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 defTabSz="457200"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7</a:t>
            </a:fld>
            <a:endParaRPr/>
          </a:p>
        </p:txBody>
      </p:sp>
      <p:grpSp>
        <p:nvGrpSpPr>
          <p:cNvPr id="916" name="Название 1"/>
          <p:cNvGrpSpPr/>
          <p:nvPr/>
        </p:nvGrpSpPr>
        <p:grpSpPr>
          <a:xfrm>
            <a:off x="0" y="-2577"/>
            <a:ext cx="12190411" cy="710885"/>
            <a:chOff x="0" y="0"/>
            <a:chExt cx="12190410" cy="710883"/>
          </a:xfrm>
        </p:grpSpPr>
        <p:sp>
          <p:nvSpPr>
            <p:cNvPr id="914" name="Прямоугольник"/>
            <p:cNvSpPr/>
            <p:nvPr/>
          </p:nvSpPr>
          <p:spPr>
            <a:xfrm>
              <a:off x="0" y="-1"/>
              <a:ext cx="12190411" cy="710885"/>
            </a:xfrm>
            <a:prstGeom prst="rect">
              <a:avLst/>
            </a:prstGeom>
            <a:solidFill>
              <a:srgbClr val="10619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457200" indent="-457200" algn="ctr" defTabSz="457200">
                <a:defRPr sz="3200"/>
              </a:pPr>
              <a:endParaRPr/>
            </a:p>
          </p:txBody>
        </p:sp>
        <p:sp>
          <p:nvSpPr>
            <p:cNvPr id="915" name="МОНИТОРИНГ РЫНКА ТРУДА"/>
            <p:cNvSpPr txBox="1"/>
            <p:nvPr/>
          </p:nvSpPr>
          <p:spPr>
            <a:xfrm>
              <a:off x="0" y="136907"/>
              <a:ext cx="12190411" cy="4370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marL="457200" indent="-457200" algn="ctr" defTabSz="457200">
                <a:defRPr sz="24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МОНИТОРИНГ РЫНКА ТРУДА</a:t>
              </a:r>
            </a:p>
          </p:txBody>
        </p:sp>
      </p:grpSp>
      <p:pic>
        <p:nvPicPr>
          <p:cNvPr id="917" name="Рисунок 9" descr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2406"/>
            <a:ext cx="741252" cy="741252"/>
          </a:xfrm>
          <a:prstGeom prst="rect">
            <a:avLst/>
          </a:prstGeom>
          <a:ln w="12700">
            <a:miter lim="400000"/>
          </a:ln>
        </p:spPr>
      </p:pic>
      <p:pic>
        <p:nvPicPr>
          <p:cNvPr id="918" name="Рисунок 60" descr="Рисунок 6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50748" y="-7854"/>
            <a:ext cx="741253" cy="741252"/>
          </a:xfrm>
          <a:prstGeom prst="rect">
            <a:avLst/>
          </a:prstGeom>
          <a:ln w="12700">
            <a:miter lim="400000"/>
          </a:ln>
        </p:spPr>
      </p:pic>
      <p:sp>
        <p:nvSpPr>
          <p:cNvPr id="919" name="TextBox 7"/>
          <p:cNvSpPr txBox="1"/>
          <p:nvPr/>
        </p:nvSpPr>
        <p:spPr>
          <a:xfrm>
            <a:off x="370626" y="1741078"/>
            <a:ext cx="11655605" cy="37804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>
              <a:defRPr sz="14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Результаты и достижения:</a:t>
            </a:r>
          </a:p>
          <a:p>
            <a:pPr>
              <a:defRPr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285750" indent="-285750">
              <a:buSzPct val="100000"/>
              <a:buChar char="✓"/>
              <a:defRPr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Анализ научных методов, инструментария и нормативных правовых актов.</a:t>
            </a:r>
          </a:p>
          <a:p>
            <a:pPr marL="285750" indent="-285750">
              <a:buSzPct val="100000"/>
              <a:buChar char="✓"/>
              <a:defRPr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Адаптации методов и инструментария анализа рынка труда в мониторинг ЦМРТ СПКРФ к квалификационной специфике НОК.</a:t>
            </a:r>
          </a:p>
          <a:p>
            <a:pPr marL="285750" indent="-285750">
              <a:buSzPct val="100000"/>
              <a:buChar char="✓"/>
              <a:defRPr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Сформирована пилотная модель мониторинга регионального рынка труда (18 финансово-экономических профилей на базе квалификационных требований СПКФР).</a:t>
            </a:r>
          </a:p>
          <a:p>
            <a:pPr marL="285750" indent="-285750">
              <a:buSzPct val="100000"/>
              <a:buChar char="✓"/>
              <a:defRPr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Разработана система показателей для оценки регионального рынка труда в том числе анализа статистических данных, характеризующих динамику его развития.</a:t>
            </a:r>
          </a:p>
          <a:p>
            <a:pPr marL="285750" indent="-285750">
              <a:buSzPct val="100000"/>
              <a:buChar char="✓"/>
              <a:defRPr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Разработана модель рейтинга востребованности и оценки hard-skills и soft-skills компетенций и вакансий (на базе квалификационных требований СПКФР).</a:t>
            </a:r>
          </a:p>
          <a:p>
            <a:pPr marL="285750" indent="-285750">
              <a:buSzPct val="100000"/>
              <a:buChar char="✓"/>
              <a:defRPr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Запущена апробация мониторинга рынка труда в автоматизированном режиме на всей территории РФ.</a:t>
            </a:r>
          </a:p>
          <a:p>
            <a:pPr>
              <a:defRPr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>
              <a:defRPr sz="1200" i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>
              <a:defRPr sz="1200" i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Данная методика разрабатывалась в рамках подписанного соглашения с ВЦИОМ при участии Финансового университета при Правительстве РФ и Национального агентства по развитию квалификаций.</a:t>
            </a:r>
            <a:endParaRPr>
              <a:solidFill>
                <a:srgbClr val="106193"/>
              </a:solidFill>
            </a:endParaRPr>
          </a:p>
          <a:p>
            <a:pPr>
              <a:defRPr sz="1600">
                <a:solidFill>
                  <a:srgbClr val="106193"/>
                </a:solidFill>
                <a:latin typeface="Arial"/>
                <a:ea typeface="Arial"/>
                <a:cs typeface="Arial"/>
                <a:sym typeface="Arial"/>
              </a:defRPr>
            </a:pPr>
            <a:endParaRPr>
              <a:solidFill>
                <a:srgbClr val="106193"/>
              </a:solidFill>
            </a:endParaRPr>
          </a:p>
        </p:txBody>
      </p:sp>
      <p:pic>
        <p:nvPicPr>
          <p:cNvPr id="920" name="Рисунок 8" descr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625" y="5406716"/>
            <a:ext cx="1936640" cy="1303052"/>
          </a:xfrm>
          <a:prstGeom prst="rect">
            <a:avLst/>
          </a:prstGeom>
          <a:ln w="12700">
            <a:miter lim="400000"/>
          </a:ln>
        </p:spPr>
      </p:pic>
      <p:pic>
        <p:nvPicPr>
          <p:cNvPr id="921" name="Рисунок 10" descr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6496" y="5631962"/>
            <a:ext cx="2696281" cy="875103"/>
          </a:xfrm>
          <a:prstGeom prst="rect">
            <a:avLst/>
          </a:prstGeom>
          <a:ln w="12700">
            <a:miter lim="400000"/>
          </a:ln>
        </p:spPr>
      </p:pic>
      <p:pic>
        <p:nvPicPr>
          <p:cNvPr id="922" name="Рисунок 11" descr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62808" y="5631962"/>
            <a:ext cx="3613211" cy="908984"/>
          </a:xfrm>
          <a:prstGeom prst="rect">
            <a:avLst/>
          </a:prstGeom>
          <a:ln w="12700">
            <a:miter lim="400000"/>
          </a:ln>
        </p:spPr>
      </p:pic>
      <p:sp>
        <p:nvSpPr>
          <p:cNvPr id="923" name="Прямоугольник: скругленные углы 1"/>
          <p:cNvSpPr/>
          <p:nvPr/>
        </p:nvSpPr>
        <p:spPr>
          <a:xfrm>
            <a:off x="741251" y="1138808"/>
            <a:ext cx="10709497" cy="498606"/>
          </a:xfrm>
          <a:prstGeom prst="roundRect">
            <a:avLst>
              <a:gd name="adj" fmla="val 16667"/>
            </a:avLst>
          </a:prstGeom>
          <a:ln>
            <a:solidFill>
              <a:srgbClr val="4A7EBB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24" name="TextBox 2"/>
          <p:cNvSpPr txBox="1"/>
          <p:nvPr/>
        </p:nvSpPr>
        <p:spPr>
          <a:xfrm>
            <a:off x="1338945" y="1188457"/>
            <a:ext cx="9494874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Центр мониторинга рынка труда и перспективных профессий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6" name="Номер слайда 3"/>
          <p:cNvSpPr txBox="1">
            <a:spLocks noGrp="1"/>
          </p:cNvSpPr>
          <p:nvPr>
            <p:ph type="sldNum" sz="quarter" idx="2"/>
          </p:nvPr>
        </p:nvSpPr>
        <p:spPr>
          <a:xfrm>
            <a:off x="11398180" y="6404294"/>
            <a:ext cx="18406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 defTabSz="457200"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8</a:t>
            </a:fld>
            <a:endParaRPr/>
          </a:p>
        </p:txBody>
      </p:sp>
      <p:grpSp>
        <p:nvGrpSpPr>
          <p:cNvPr id="929" name="Название 1"/>
          <p:cNvGrpSpPr/>
          <p:nvPr/>
        </p:nvGrpSpPr>
        <p:grpSpPr>
          <a:xfrm>
            <a:off x="0" y="-2577"/>
            <a:ext cx="12190411" cy="710885"/>
            <a:chOff x="0" y="0"/>
            <a:chExt cx="12190410" cy="710883"/>
          </a:xfrm>
        </p:grpSpPr>
        <p:sp>
          <p:nvSpPr>
            <p:cNvPr id="927" name="Прямоугольник"/>
            <p:cNvSpPr/>
            <p:nvPr/>
          </p:nvSpPr>
          <p:spPr>
            <a:xfrm>
              <a:off x="0" y="-1"/>
              <a:ext cx="12190411" cy="710885"/>
            </a:xfrm>
            <a:prstGeom prst="rect">
              <a:avLst/>
            </a:prstGeom>
            <a:solidFill>
              <a:srgbClr val="10619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457200" indent="-457200" algn="ctr" defTabSz="457200">
                <a:defRPr sz="3200"/>
              </a:pPr>
              <a:endParaRPr/>
            </a:p>
          </p:txBody>
        </p:sp>
        <p:sp>
          <p:nvSpPr>
            <p:cNvPr id="928" name="ОРГАНИЗАЦИЯ НОК"/>
            <p:cNvSpPr txBox="1"/>
            <p:nvPr/>
          </p:nvSpPr>
          <p:spPr>
            <a:xfrm>
              <a:off x="0" y="136907"/>
              <a:ext cx="12190411" cy="4370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marL="457200" indent="-457200" algn="ctr" defTabSz="457200">
                <a:defRPr sz="24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ОРГАНИЗАЦИЯ НОК</a:t>
              </a:r>
            </a:p>
          </p:txBody>
        </p:sp>
      </p:grpSp>
      <p:pic>
        <p:nvPicPr>
          <p:cNvPr id="930" name="Рисунок 9" descr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2406"/>
            <a:ext cx="741252" cy="741252"/>
          </a:xfrm>
          <a:prstGeom prst="rect">
            <a:avLst/>
          </a:prstGeom>
          <a:ln w="12700">
            <a:miter lim="400000"/>
          </a:ln>
        </p:spPr>
      </p:pic>
      <p:pic>
        <p:nvPicPr>
          <p:cNvPr id="931" name="Рисунок 60" descr="Рисунок 6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50748" y="-7854"/>
            <a:ext cx="741253" cy="741252"/>
          </a:xfrm>
          <a:prstGeom prst="rect">
            <a:avLst/>
          </a:prstGeom>
          <a:ln w="12700">
            <a:miter lim="400000"/>
          </a:ln>
        </p:spPr>
      </p:pic>
      <p:sp>
        <p:nvSpPr>
          <p:cNvPr id="932" name="TextBox 7"/>
          <p:cNvSpPr txBox="1"/>
          <p:nvPr/>
        </p:nvSpPr>
        <p:spPr>
          <a:xfrm>
            <a:off x="920260" y="4549407"/>
            <a:ext cx="5785627" cy="2408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>
              <a:defRPr sz="14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Результаты:</a:t>
            </a:r>
          </a:p>
          <a:p>
            <a:pPr>
              <a:defRPr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285750" indent="-285750">
              <a:buSzPct val="100000"/>
              <a:buChar char="✓"/>
              <a:defRPr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ЦОК - 34</a:t>
            </a:r>
          </a:p>
          <a:p>
            <a:pPr marL="285750" indent="-285750">
              <a:buSzPct val="100000"/>
              <a:buChar char="✓"/>
              <a:defRPr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ЭЦ – 54.</a:t>
            </a:r>
          </a:p>
          <a:p>
            <a:pPr marL="285750" indent="-285750">
              <a:buSzPct val="100000"/>
              <a:buChar char="✓"/>
              <a:defRPr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ПЭ – более 800.</a:t>
            </a:r>
          </a:p>
          <a:p>
            <a:pPr marL="285750" indent="-285750">
              <a:buSzPct val="100000"/>
              <a:buChar char="✓"/>
              <a:defRPr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Создана служба СВК.</a:t>
            </a:r>
          </a:p>
          <a:p>
            <a:pPr marL="285750" indent="-285750">
              <a:buSzPct val="100000"/>
              <a:buChar char="✓"/>
              <a:defRPr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Открыто представительства СПКФР во всех Федеральных округах РФ.</a:t>
            </a:r>
          </a:p>
          <a:p>
            <a:pPr>
              <a:defRPr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 </a:t>
            </a:r>
            <a:endParaRPr sz="1600">
              <a:solidFill>
                <a:srgbClr val="106193"/>
              </a:solidFill>
            </a:endParaRPr>
          </a:p>
        </p:txBody>
      </p:sp>
      <p:sp>
        <p:nvSpPr>
          <p:cNvPr id="933" name="Прямоугольник: скругленные углы 1"/>
          <p:cNvSpPr/>
          <p:nvPr/>
        </p:nvSpPr>
        <p:spPr>
          <a:xfrm>
            <a:off x="741251" y="930168"/>
            <a:ext cx="10709497" cy="1010188"/>
          </a:xfrm>
          <a:prstGeom prst="roundRect">
            <a:avLst>
              <a:gd name="adj" fmla="val 16667"/>
            </a:avLst>
          </a:prstGeom>
          <a:ln>
            <a:solidFill>
              <a:srgbClr val="808080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34" name="TextBox 2"/>
          <p:cNvSpPr txBox="1"/>
          <p:nvPr/>
        </p:nvSpPr>
        <p:spPr>
          <a:xfrm>
            <a:off x="1422406" y="930168"/>
            <a:ext cx="9494875" cy="9991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16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Отбор, мониторинг и контроль ЦОК </a:t>
            </a:r>
          </a:p>
          <a:p>
            <a:pPr algn="ctr">
              <a:defRPr sz="16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(Приказ Министерства труда и социальной защиты РФ от 19.12.2016 г. №759н,</a:t>
            </a:r>
          </a:p>
          <a:p>
            <a:pPr algn="ctr">
              <a:defRPr sz="16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Приказ Министерства труда и социальной защиты РФ от 14.12.2016 г. №729н)</a:t>
            </a:r>
          </a:p>
        </p:txBody>
      </p:sp>
      <p:sp>
        <p:nvSpPr>
          <p:cNvPr id="935" name="TextBox 15"/>
          <p:cNvSpPr txBox="1"/>
          <p:nvPr/>
        </p:nvSpPr>
        <p:spPr>
          <a:xfrm>
            <a:off x="5588599" y="2124867"/>
            <a:ext cx="5580658" cy="223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>
              <a:defRPr sz="14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Стагнирующие факторы:</a:t>
            </a:r>
          </a:p>
          <a:p>
            <a:pPr>
              <a:defRPr sz="12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285750" indent="-285750">
              <a:buSzPct val="100000"/>
              <a:buChar char="✓"/>
              <a:defRPr sz="12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Формирование рамки квалификаций.</a:t>
            </a:r>
          </a:p>
          <a:p>
            <a:pPr marL="285750" indent="-285750">
              <a:buSzPct val="100000"/>
              <a:buChar char="✓"/>
              <a:defRPr sz="12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Отсутствие СВК в отдельных территориях РФ.</a:t>
            </a:r>
          </a:p>
          <a:p>
            <a:pPr marL="285750" indent="-285750">
              <a:buSzPct val="100000"/>
              <a:buChar char="✓"/>
              <a:defRPr sz="12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Переходные периоды обязательности применения ПС:</a:t>
            </a:r>
          </a:p>
          <a:p>
            <a:pPr>
              <a:defRPr sz="12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- 1 июля 2019 года (3.07.2016 г. №238-ФЗ «О независимой оценке квалификаций»).</a:t>
            </a:r>
          </a:p>
          <a:p>
            <a:pPr>
              <a:defRPr sz="12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- 1 января 2020 года (</a:t>
            </a:r>
            <a:r>
              <a:rPr sz="1400"/>
              <a:t>27.06.2016 г. №584).</a:t>
            </a:r>
          </a:p>
          <a:p>
            <a:pPr>
              <a:defRPr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- Замена отдельных положений ЕКС и ЕТКС на требования ПС.</a:t>
            </a:r>
          </a:p>
        </p:txBody>
      </p:sp>
      <p:pic>
        <p:nvPicPr>
          <p:cNvPr id="936" name="Рисунок 5" descr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791" y="2063519"/>
            <a:ext cx="2767135" cy="2186633"/>
          </a:xfrm>
          <a:prstGeom prst="rect">
            <a:avLst/>
          </a:prstGeom>
          <a:ln w="12700">
            <a:miter lim="400000"/>
          </a:ln>
        </p:spPr>
      </p:pic>
      <p:sp>
        <p:nvSpPr>
          <p:cNvPr id="937" name="TextBox 6"/>
          <p:cNvSpPr txBox="1"/>
          <p:nvPr/>
        </p:nvSpPr>
        <p:spPr>
          <a:xfrm>
            <a:off x="996792" y="4310079"/>
            <a:ext cx="3437343" cy="3666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Подписано соглашение с Центральным Банком Российской Федерации 14.06.2017 г.</a:t>
            </a:r>
          </a:p>
        </p:txBody>
      </p:sp>
      <p:pic>
        <p:nvPicPr>
          <p:cNvPr id="938" name="Рисунок 17" descr="Рисунок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8927" y="4343756"/>
            <a:ext cx="2671934" cy="1991930"/>
          </a:xfrm>
          <a:prstGeom prst="rect">
            <a:avLst/>
          </a:prstGeom>
          <a:ln w="12700">
            <a:miter lim="400000"/>
          </a:ln>
        </p:spPr>
      </p:pic>
      <p:sp>
        <p:nvSpPr>
          <p:cNvPr id="939" name="TextBox 21"/>
          <p:cNvSpPr txBox="1"/>
          <p:nvPr/>
        </p:nvSpPr>
        <p:spPr>
          <a:xfrm>
            <a:off x="8144898" y="6479461"/>
            <a:ext cx="3437344" cy="3167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Подписано соглашение с Федеральной службой по финансовому мониторингу 21.11.2017 г.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1" name="Номер слайда 3"/>
          <p:cNvSpPr txBox="1">
            <a:spLocks noGrp="1"/>
          </p:cNvSpPr>
          <p:nvPr>
            <p:ph type="sldNum" sz="quarter" idx="2"/>
          </p:nvPr>
        </p:nvSpPr>
        <p:spPr>
          <a:xfrm>
            <a:off x="11398180" y="6404294"/>
            <a:ext cx="18406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 defTabSz="457200"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9</a:t>
            </a:fld>
            <a:endParaRPr/>
          </a:p>
        </p:txBody>
      </p:sp>
      <p:grpSp>
        <p:nvGrpSpPr>
          <p:cNvPr id="944" name="Название 1"/>
          <p:cNvGrpSpPr/>
          <p:nvPr/>
        </p:nvGrpSpPr>
        <p:grpSpPr>
          <a:xfrm>
            <a:off x="0" y="-2577"/>
            <a:ext cx="12190411" cy="710885"/>
            <a:chOff x="0" y="0"/>
            <a:chExt cx="12190410" cy="710883"/>
          </a:xfrm>
        </p:grpSpPr>
        <p:sp>
          <p:nvSpPr>
            <p:cNvPr id="942" name="Прямоугольник"/>
            <p:cNvSpPr/>
            <p:nvPr/>
          </p:nvSpPr>
          <p:spPr>
            <a:xfrm>
              <a:off x="0" y="-1"/>
              <a:ext cx="12190411" cy="710885"/>
            </a:xfrm>
            <a:prstGeom prst="rect">
              <a:avLst/>
            </a:prstGeom>
            <a:solidFill>
              <a:srgbClr val="10619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457200" indent="-457200" algn="ctr" defTabSz="457200">
                <a:defRPr sz="16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43" name="Дорожная карта по обеспечению перехода к системе НОК специалистов финансового рынка"/>
            <p:cNvSpPr txBox="1"/>
            <p:nvPr/>
          </p:nvSpPr>
          <p:spPr>
            <a:xfrm>
              <a:off x="0" y="198745"/>
              <a:ext cx="12190411" cy="31339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marL="457200" indent="-457200" algn="ctr" defTabSz="457200">
                <a:defRPr sz="16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Дорожная карта по обеспечению перехода к системе НОК специалистов финансового рынка</a:t>
              </a:r>
            </a:p>
          </p:txBody>
        </p:sp>
      </p:grpSp>
      <p:pic>
        <p:nvPicPr>
          <p:cNvPr id="945" name="Рисунок 9" descr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2406"/>
            <a:ext cx="741252" cy="741252"/>
          </a:xfrm>
          <a:prstGeom prst="rect">
            <a:avLst/>
          </a:prstGeom>
          <a:ln w="12700">
            <a:miter lim="400000"/>
          </a:ln>
        </p:spPr>
      </p:pic>
      <p:pic>
        <p:nvPicPr>
          <p:cNvPr id="946" name="Рисунок 60" descr="Рисунок 6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50748" y="-7854"/>
            <a:ext cx="741253" cy="741252"/>
          </a:xfrm>
          <a:prstGeom prst="rect">
            <a:avLst/>
          </a:prstGeom>
          <a:ln w="12700">
            <a:miter lim="400000"/>
          </a:ln>
        </p:spPr>
      </p:pic>
      <p:pic>
        <p:nvPicPr>
          <p:cNvPr id="947" name="Объект 4" descr="Объект 4"/>
          <p:cNvPicPr>
            <a:picLocks noChangeAspect="1"/>
          </p:cNvPicPr>
          <p:nvPr/>
        </p:nvPicPr>
        <p:blipFill>
          <a:blip r:embed="rId3"/>
          <a:srcRect l="31147" t="3483" r="31788" b="2292"/>
          <a:stretch>
            <a:fillRect/>
          </a:stretch>
        </p:blipFill>
        <p:spPr>
          <a:xfrm>
            <a:off x="843454" y="1754708"/>
            <a:ext cx="3026982" cy="4264573"/>
          </a:xfrm>
          <a:prstGeom prst="rect">
            <a:avLst/>
          </a:prstGeom>
          <a:ln w="12700">
            <a:miter lim="400000"/>
          </a:ln>
        </p:spPr>
      </p:pic>
      <p:pic>
        <p:nvPicPr>
          <p:cNvPr id="948" name="Рисунок 26" descr="Рисунок 26"/>
          <p:cNvPicPr>
            <a:picLocks noChangeAspect="1"/>
          </p:cNvPicPr>
          <p:nvPr/>
        </p:nvPicPr>
        <p:blipFill>
          <a:blip r:embed="rId4"/>
          <a:srcRect l="13314" t="4467" r="14381" b="5574"/>
          <a:stretch>
            <a:fillRect/>
          </a:stretch>
        </p:blipFill>
        <p:spPr>
          <a:xfrm>
            <a:off x="4587766" y="2136226"/>
            <a:ext cx="5206088" cy="363395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1_Тема Office">
  <a:themeElements>
    <a:clrScheme name="1_Тема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1_Тема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1_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Тема Office">
  <a:themeElements>
    <a:clrScheme name="1_Тема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1_Тема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1_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1692</Words>
  <Application>Microsoft Office PowerPoint</Application>
  <PresentationFormat>Широкоэкранный</PresentationFormat>
  <Paragraphs>374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Calibri</vt:lpstr>
      <vt:lpstr>Century Gothic</vt:lpstr>
      <vt:lpstr>Helvetica</vt:lpstr>
      <vt:lpstr>Montserrat-SemiBold</vt:lpstr>
      <vt:lpstr>PT Sans</vt:lpstr>
      <vt:lpstr>1_Тема Office</vt:lpstr>
      <vt:lpstr>Независимая оценка качества образования как обязательное условие формирования квалифицированного рынка труда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 asprof.ru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Независимая оценка качества образования как обязательное условие формирования квалифицированного рынка труда</dc:title>
  <dc:creator>Admin</dc:creator>
  <cp:lastModifiedBy>Anna</cp:lastModifiedBy>
  <cp:revision>4</cp:revision>
  <dcterms:modified xsi:type="dcterms:W3CDTF">2019-09-06T07:32:34Z</dcterms:modified>
</cp:coreProperties>
</file>